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2"/>
  </p:sldMasterIdLst>
  <p:notesMasterIdLst>
    <p:notesMasterId r:id="rId24"/>
  </p:notesMasterIdLst>
  <p:sldIdLst>
    <p:sldId id="256" r:id="rId3"/>
    <p:sldId id="277" r:id="rId4"/>
    <p:sldId id="382" r:id="rId5"/>
    <p:sldId id="380" r:id="rId6"/>
    <p:sldId id="375" r:id="rId7"/>
    <p:sldId id="373" r:id="rId8"/>
    <p:sldId id="383" r:id="rId9"/>
    <p:sldId id="374" r:id="rId10"/>
    <p:sldId id="396" r:id="rId11"/>
    <p:sldId id="397" r:id="rId12"/>
    <p:sldId id="376" r:id="rId13"/>
    <p:sldId id="381" r:id="rId14"/>
    <p:sldId id="371" r:id="rId15"/>
    <p:sldId id="386" r:id="rId16"/>
    <p:sldId id="394" r:id="rId17"/>
    <p:sldId id="387" r:id="rId18"/>
    <p:sldId id="395" r:id="rId19"/>
    <p:sldId id="388" r:id="rId20"/>
    <p:sldId id="390" r:id="rId21"/>
    <p:sldId id="392" r:id="rId22"/>
    <p:sldId id="389" r:id="rId23"/>
  </p:sldIdLst>
  <p:sldSz cx="9144000" cy="6858000" type="screen4x3"/>
  <p:notesSz cx="6858000" cy="9144000"/>
  <p:defaultTextStyle>
    <a:defPPr>
      <a:defRPr lang="en-P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zan Abdallah" initials="RA" lastIdx="3" clrIdx="0">
    <p:extLst>
      <p:ext uri="{19B8F6BF-5375-455C-9EA6-DF929625EA0E}">
        <p15:presenceInfo xmlns:p15="http://schemas.microsoft.com/office/powerpoint/2012/main" userId="S::rabdallah@pma.ps::07c3501e-eeb0-4c79-88c5-b9d3dd2e71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99CC"/>
    <a:srgbClr val="006600"/>
    <a:srgbClr val="00FF00"/>
    <a:srgbClr val="FF9900"/>
    <a:srgbClr val="FF9966"/>
    <a:srgbClr val="008000"/>
    <a:srgbClr val="CC3300"/>
    <a:srgbClr val="6600FF"/>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23" autoAdjust="0"/>
    <p:restoredTop sz="94660" autoAdjust="0"/>
  </p:normalViewPr>
  <p:slideViewPr>
    <p:cSldViewPr>
      <p:cViewPr varScale="1">
        <p:scale>
          <a:sx n="181" d="100"/>
          <a:sy n="181" d="100"/>
        </p:scale>
        <p:origin x="174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168929-1D62-4665-BEC6-E30166212E5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pPr rtl="1"/>
          <a:endParaRPr lang="ar-SA"/>
        </a:p>
      </dgm:t>
    </dgm:pt>
    <dgm:pt modelId="{2093A462-FFAC-4244-B040-890D7211AF31}">
      <dgm:prSet phldrT="[Text]"/>
      <dgm:spPr/>
      <dgm:t>
        <a:bodyPr/>
        <a:lstStyle/>
        <a:p>
          <a:pPr rtl="1"/>
          <a:r>
            <a:rPr lang="ar-SA" dirty="0"/>
            <a:t>الإطار القانوني</a:t>
          </a:r>
        </a:p>
      </dgm:t>
    </dgm:pt>
    <dgm:pt modelId="{57E26DE6-6874-4214-A9FC-F0109CCE9394}" type="parTrans" cxnId="{13C5D829-FFDC-4727-AE0D-49DF410F3DD6}">
      <dgm:prSet/>
      <dgm:spPr/>
      <dgm:t>
        <a:bodyPr/>
        <a:lstStyle/>
        <a:p>
          <a:pPr rtl="1"/>
          <a:endParaRPr lang="ar-SA"/>
        </a:p>
      </dgm:t>
    </dgm:pt>
    <dgm:pt modelId="{6F0F5517-B331-403E-B288-778FBBC4F950}" type="sibTrans" cxnId="{13C5D829-FFDC-4727-AE0D-49DF410F3DD6}">
      <dgm:prSet/>
      <dgm:spPr/>
      <dgm:t>
        <a:bodyPr/>
        <a:lstStyle/>
        <a:p>
          <a:pPr rtl="1"/>
          <a:endParaRPr lang="ar-SA"/>
        </a:p>
      </dgm:t>
    </dgm:pt>
    <dgm:pt modelId="{D5EAE667-C782-4E87-AEC9-76457CC4BECA}">
      <dgm:prSet phldrT="[Text]"/>
      <dgm:spPr/>
      <dgm:t>
        <a:bodyPr/>
        <a:lstStyle/>
        <a:p>
          <a:pPr rtl="1"/>
          <a:r>
            <a:rPr lang="ar-SA" dirty="0"/>
            <a:t>القانون الأساسي</a:t>
          </a:r>
        </a:p>
      </dgm:t>
    </dgm:pt>
    <dgm:pt modelId="{BFBE9B72-409B-4D0D-98B2-376751525CBD}" type="parTrans" cxnId="{50BCDFD4-ED34-417C-84DA-EF6628DF028F}">
      <dgm:prSet/>
      <dgm:spPr/>
      <dgm:t>
        <a:bodyPr/>
        <a:lstStyle/>
        <a:p>
          <a:pPr rtl="1"/>
          <a:endParaRPr lang="ar-SA"/>
        </a:p>
      </dgm:t>
    </dgm:pt>
    <dgm:pt modelId="{BE8BCB1F-DF69-49DB-82DA-3BABE741585F}" type="sibTrans" cxnId="{50BCDFD4-ED34-417C-84DA-EF6628DF028F}">
      <dgm:prSet/>
      <dgm:spPr/>
      <dgm:t>
        <a:bodyPr/>
        <a:lstStyle/>
        <a:p>
          <a:pPr rtl="1"/>
          <a:endParaRPr lang="ar-SA"/>
        </a:p>
      </dgm:t>
    </dgm:pt>
    <dgm:pt modelId="{B8B57A4E-8F86-4C30-A710-9867ED4F0398}">
      <dgm:prSet phldrT="[Text]"/>
      <dgm:spPr/>
      <dgm:t>
        <a:bodyPr/>
        <a:lstStyle/>
        <a:p>
          <a:pPr rtl="1"/>
          <a:r>
            <a:rPr lang="ar-SA" dirty="0"/>
            <a:t>التشريعات الأمنية</a:t>
          </a:r>
        </a:p>
      </dgm:t>
    </dgm:pt>
    <dgm:pt modelId="{CEBA2DAA-971C-4594-9E25-3B14C9EB66A8}" type="parTrans" cxnId="{E7EB23E6-C912-4842-BF10-EA3788AB23F6}">
      <dgm:prSet/>
      <dgm:spPr/>
      <dgm:t>
        <a:bodyPr/>
        <a:lstStyle/>
        <a:p>
          <a:pPr rtl="1"/>
          <a:endParaRPr lang="ar-SA"/>
        </a:p>
      </dgm:t>
    </dgm:pt>
    <dgm:pt modelId="{5819178D-3F00-454B-8AD2-726DD8FA0E8A}" type="sibTrans" cxnId="{E7EB23E6-C912-4842-BF10-EA3788AB23F6}">
      <dgm:prSet/>
      <dgm:spPr/>
      <dgm:t>
        <a:bodyPr/>
        <a:lstStyle/>
        <a:p>
          <a:pPr rtl="1"/>
          <a:endParaRPr lang="ar-SA"/>
        </a:p>
      </dgm:t>
    </dgm:pt>
    <dgm:pt modelId="{2DB13F6B-7836-46DB-A2C0-635F4EE36983}" type="asst">
      <dgm:prSet/>
      <dgm:spPr/>
      <dgm:t>
        <a:bodyPr/>
        <a:lstStyle/>
        <a:p>
          <a:pPr rtl="1"/>
          <a:r>
            <a:rPr lang="ar-SA" dirty="0"/>
            <a:t>قانون الخدمة في قوى الامن وتعديلاته </a:t>
          </a:r>
        </a:p>
      </dgm:t>
    </dgm:pt>
    <dgm:pt modelId="{982E04EB-DEF9-4110-8FE3-3D8B12DA29CD}" type="parTrans" cxnId="{7CB3C2E0-9AC9-485E-BC01-B5450940DBBE}">
      <dgm:prSet/>
      <dgm:spPr/>
      <dgm:t>
        <a:bodyPr/>
        <a:lstStyle/>
        <a:p>
          <a:pPr rtl="1"/>
          <a:endParaRPr lang="ar-SA"/>
        </a:p>
      </dgm:t>
    </dgm:pt>
    <dgm:pt modelId="{B24188D4-AD15-43F2-ACEA-D96543D5C2B8}" type="sibTrans" cxnId="{7CB3C2E0-9AC9-485E-BC01-B5450940DBBE}">
      <dgm:prSet/>
      <dgm:spPr/>
      <dgm:t>
        <a:bodyPr/>
        <a:lstStyle/>
        <a:p>
          <a:pPr rtl="1"/>
          <a:endParaRPr lang="ar-SA"/>
        </a:p>
      </dgm:t>
    </dgm:pt>
    <dgm:pt modelId="{1126BA6B-33E4-40D7-82F3-5F3736EEF024}" type="asst">
      <dgm:prSet/>
      <dgm:spPr/>
      <dgm:t>
        <a:bodyPr/>
        <a:lstStyle/>
        <a:p>
          <a:pPr rtl="1">
            <a:buFont typeface="Arial" panose="020B0604020202020204" pitchFamily="34" charset="0"/>
            <a:buChar char="-"/>
          </a:pPr>
          <a:r>
            <a:rPr lang="ar-SA" dirty="0"/>
            <a:t>القرار بقانون رقم (2) لسنة 2018 بشأن الهيئة القضائية لقوى الأمن. </a:t>
          </a:r>
          <a:endParaRPr lang="en-US" dirty="0"/>
        </a:p>
        <a:p>
          <a:pPr rtl="1"/>
          <a:r>
            <a:rPr lang="ar-SA" dirty="0"/>
            <a:t>القرار بقانون رقم (34) لسنة 2014 بشأن منح جهاز الاستخبارات العسكرية صفة الضابطة القضائية.</a:t>
          </a:r>
        </a:p>
      </dgm:t>
    </dgm:pt>
    <dgm:pt modelId="{96940734-133A-4F17-B61F-3B4809C65375}" type="parTrans" cxnId="{24274E27-86A0-4F68-9842-038C47630767}">
      <dgm:prSet/>
      <dgm:spPr/>
      <dgm:t>
        <a:bodyPr/>
        <a:lstStyle/>
        <a:p>
          <a:pPr rtl="1"/>
          <a:endParaRPr lang="ar-SA"/>
        </a:p>
      </dgm:t>
    </dgm:pt>
    <dgm:pt modelId="{8A30D0B4-9FC0-4C49-B801-C8E51FC9CC7A}" type="sibTrans" cxnId="{24274E27-86A0-4F68-9842-038C47630767}">
      <dgm:prSet/>
      <dgm:spPr/>
      <dgm:t>
        <a:bodyPr/>
        <a:lstStyle/>
        <a:p>
          <a:pPr rtl="1"/>
          <a:endParaRPr lang="ar-SA"/>
        </a:p>
      </dgm:t>
    </dgm:pt>
    <dgm:pt modelId="{BCE32277-0369-4472-A2CF-84ECF5456977}" type="asst">
      <dgm:prSet/>
      <dgm:spPr/>
      <dgm:t>
        <a:bodyPr/>
        <a:lstStyle/>
        <a:p>
          <a:pPr rtl="1"/>
          <a:r>
            <a:rPr lang="ar-SA" dirty="0"/>
            <a:t>قانون بشأن الدفاع المدني رقم (3) لسنة 1998.</a:t>
          </a:r>
        </a:p>
      </dgm:t>
    </dgm:pt>
    <dgm:pt modelId="{6562EC24-7545-461F-9FF6-63C4B0CE3596}" type="parTrans" cxnId="{4CEDAAFD-D11D-47F7-AE6F-4D5274C7AD80}">
      <dgm:prSet/>
      <dgm:spPr/>
      <dgm:t>
        <a:bodyPr/>
        <a:lstStyle/>
        <a:p>
          <a:pPr rtl="1"/>
          <a:endParaRPr lang="ar-SA"/>
        </a:p>
      </dgm:t>
    </dgm:pt>
    <dgm:pt modelId="{A8C6C5EB-4F09-46CB-B3B1-DAB26345C8C3}" type="sibTrans" cxnId="{4CEDAAFD-D11D-47F7-AE6F-4D5274C7AD80}">
      <dgm:prSet/>
      <dgm:spPr/>
      <dgm:t>
        <a:bodyPr/>
        <a:lstStyle/>
        <a:p>
          <a:pPr rtl="1"/>
          <a:endParaRPr lang="ar-SA"/>
        </a:p>
      </dgm:t>
    </dgm:pt>
    <dgm:pt modelId="{E985A486-3769-476E-B257-316BD3D801E2}" type="asst">
      <dgm:prSet/>
      <dgm:spPr/>
      <dgm:t>
        <a:bodyPr/>
        <a:lstStyle/>
        <a:p>
          <a:pPr rtl="1"/>
          <a:r>
            <a:rPr lang="ar-SA" dirty="0"/>
            <a:t>قانون المخابرات العامة رقم (17) لسنة 2005.</a:t>
          </a:r>
        </a:p>
      </dgm:t>
    </dgm:pt>
    <dgm:pt modelId="{E0CA4B52-CF47-4BDA-8218-0CF7DDAEB779}" type="parTrans" cxnId="{A9A346F5-03B1-4D69-970E-9189D42C24D6}">
      <dgm:prSet/>
      <dgm:spPr/>
      <dgm:t>
        <a:bodyPr/>
        <a:lstStyle/>
        <a:p>
          <a:pPr rtl="1"/>
          <a:endParaRPr lang="ar-SA"/>
        </a:p>
      </dgm:t>
    </dgm:pt>
    <dgm:pt modelId="{AC39A21C-62ED-41E6-AEFC-85C792082564}" type="sibTrans" cxnId="{A9A346F5-03B1-4D69-970E-9189D42C24D6}">
      <dgm:prSet/>
      <dgm:spPr/>
      <dgm:t>
        <a:bodyPr/>
        <a:lstStyle/>
        <a:p>
          <a:pPr rtl="1"/>
          <a:endParaRPr lang="ar-SA"/>
        </a:p>
      </dgm:t>
    </dgm:pt>
    <dgm:pt modelId="{3849BEA5-E62C-4BFC-B2BF-7F82887FD7E6}" type="asst">
      <dgm:prSet/>
      <dgm:spPr/>
      <dgm:t>
        <a:bodyPr/>
        <a:lstStyle/>
        <a:p>
          <a:pPr rtl="1"/>
          <a:r>
            <a:rPr lang="ar-SA" dirty="0"/>
            <a:t>قرار بقانون بشأن الأمن الوقائي رقم (11) لسنة 2007.</a:t>
          </a:r>
        </a:p>
      </dgm:t>
    </dgm:pt>
    <dgm:pt modelId="{F5DD9ED7-3168-4072-A5FF-E26350E180EF}" type="parTrans" cxnId="{9A3D5AD1-1CB7-478D-B97A-A82E3B7D0496}">
      <dgm:prSet/>
      <dgm:spPr/>
      <dgm:t>
        <a:bodyPr/>
        <a:lstStyle/>
        <a:p>
          <a:pPr rtl="1"/>
          <a:endParaRPr lang="ar-SA"/>
        </a:p>
      </dgm:t>
    </dgm:pt>
    <dgm:pt modelId="{3660F3DE-FF10-4F2A-98C4-620ED07E1484}" type="sibTrans" cxnId="{9A3D5AD1-1CB7-478D-B97A-A82E3B7D0496}">
      <dgm:prSet/>
      <dgm:spPr/>
      <dgm:t>
        <a:bodyPr/>
        <a:lstStyle/>
        <a:p>
          <a:pPr rtl="1"/>
          <a:endParaRPr lang="ar-SA"/>
        </a:p>
      </dgm:t>
    </dgm:pt>
    <dgm:pt modelId="{70D242CE-D60A-479F-8B31-5B182FA84A09}" type="asst">
      <dgm:prSet/>
      <dgm:spPr/>
      <dgm:t>
        <a:bodyPr/>
        <a:lstStyle/>
        <a:p>
          <a:pPr rtl="1"/>
          <a:r>
            <a:rPr lang="ar-SA" dirty="0"/>
            <a:t>قانون رقم (2) بشأن الأسلحة النارية والذخائر لسنة 1998.</a:t>
          </a:r>
        </a:p>
      </dgm:t>
    </dgm:pt>
    <dgm:pt modelId="{1BD13506-6342-494F-AE13-6927A56139EB}" type="parTrans" cxnId="{40CD3B14-DB6A-4BEA-AC7F-C1154DF6F5C9}">
      <dgm:prSet/>
      <dgm:spPr/>
      <dgm:t>
        <a:bodyPr/>
        <a:lstStyle/>
        <a:p>
          <a:pPr rtl="1"/>
          <a:endParaRPr lang="ar-SA"/>
        </a:p>
      </dgm:t>
    </dgm:pt>
    <dgm:pt modelId="{B04E1405-CD75-457F-BEC4-50148D479048}" type="sibTrans" cxnId="{40CD3B14-DB6A-4BEA-AC7F-C1154DF6F5C9}">
      <dgm:prSet/>
      <dgm:spPr/>
      <dgm:t>
        <a:bodyPr/>
        <a:lstStyle/>
        <a:p>
          <a:pPr rtl="1"/>
          <a:endParaRPr lang="ar-SA"/>
        </a:p>
      </dgm:t>
    </dgm:pt>
    <dgm:pt modelId="{4BB0F220-6633-4220-965D-C3DE629AFEF4}">
      <dgm:prSet/>
      <dgm:spPr/>
      <dgm:t>
        <a:bodyPr/>
        <a:lstStyle/>
        <a:p>
          <a:pPr rtl="1"/>
          <a:r>
            <a:rPr lang="ar-SA" dirty="0"/>
            <a:t>المواد (39-45) </a:t>
          </a:r>
        </a:p>
      </dgm:t>
    </dgm:pt>
    <dgm:pt modelId="{57FA02C0-3082-4CC4-AA70-9C63C4C708F1}" type="parTrans" cxnId="{A6EB6176-A3BE-4403-9554-32E770F3C56A}">
      <dgm:prSet/>
      <dgm:spPr/>
      <dgm:t>
        <a:bodyPr/>
        <a:lstStyle/>
        <a:p>
          <a:pPr rtl="1"/>
          <a:endParaRPr lang="ar-SA"/>
        </a:p>
      </dgm:t>
    </dgm:pt>
    <dgm:pt modelId="{6A111B80-EEA7-4C21-9B89-52CDEA64E101}" type="sibTrans" cxnId="{A6EB6176-A3BE-4403-9554-32E770F3C56A}">
      <dgm:prSet/>
      <dgm:spPr/>
      <dgm:t>
        <a:bodyPr/>
        <a:lstStyle/>
        <a:p>
          <a:pPr rtl="1"/>
          <a:endParaRPr lang="ar-SA"/>
        </a:p>
      </dgm:t>
    </dgm:pt>
    <dgm:pt modelId="{2A70607E-7FC5-4764-A36A-66C8C658BDA6}">
      <dgm:prSet/>
      <dgm:spPr/>
      <dgm:t>
        <a:bodyPr/>
        <a:lstStyle/>
        <a:p>
          <a:pPr rtl="1"/>
          <a:r>
            <a:rPr lang="ar-SA" dirty="0"/>
            <a:t>المادة  (69/7) </a:t>
          </a:r>
        </a:p>
        <a:p>
          <a:pPr rtl="1"/>
          <a:r>
            <a:rPr lang="ar-SA" dirty="0"/>
            <a:t>المادة (84)</a:t>
          </a:r>
        </a:p>
      </dgm:t>
    </dgm:pt>
    <dgm:pt modelId="{F80206C2-F490-4B64-9F43-F9707CE39237}" type="parTrans" cxnId="{EA1EE22A-9F32-491F-97B7-143D10CD5CED}">
      <dgm:prSet/>
      <dgm:spPr/>
      <dgm:t>
        <a:bodyPr/>
        <a:lstStyle/>
        <a:p>
          <a:pPr rtl="1"/>
          <a:endParaRPr lang="ar-SA"/>
        </a:p>
      </dgm:t>
    </dgm:pt>
    <dgm:pt modelId="{0A3D8C45-2CA6-4585-8FDB-8BCF480FD07C}" type="sibTrans" cxnId="{EA1EE22A-9F32-491F-97B7-143D10CD5CED}">
      <dgm:prSet/>
      <dgm:spPr/>
      <dgm:t>
        <a:bodyPr/>
        <a:lstStyle/>
        <a:p>
          <a:pPr rtl="1"/>
          <a:endParaRPr lang="ar-SA"/>
        </a:p>
      </dgm:t>
    </dgm:pt>
    <dgm:pt modelId="{2BD94007-C637-489D-8B73-292CA46AFEA4}">
      <dgm:prSet/>
      <dgm:spPr/>
      <dgm:t>
        <a:bodyPr/>
        <a:lstStyle/>
        <a:p>
          <a:pPr rtl="1"/>
          <a:r>
            <a:rPr lang="ar-SA" dirty="0"/>
            <a:t>الاتفاقيات الدولية </a:t>
          </a:r>
        </a:p>
      </dgm:t>
    </dgm:pt>
    <dgm:pt modelId="{C3F86938-31AA-440D-9A80-FE0213C3F1CA}" type="parTrans" cxnId="{85AE8351-3ABC-459F-8BB5-3DD2E8198458}">
      <dgm:prSet/>
      <dgm:spPr/>
      <dgm:t>
        <a:bodyPr/>
        <a:lstStyle/>
        <a:p>
          <a:pPr rtl="1"/>
          <a:endParaRPr lang="ar-SA"/>
        </a:p>
      </dgm:t>
    </dgm:pt>
    <dgm:pt modelId="{2806E6F7-E60D-47EA-B615-254B150C729A}" type="sibTrans" cxnId="{85AE8351-3ABC-459F-8BB5-3DD2E8198458}">
      <dgm:prSet/>
      <dgm:spPr/>
      <dgm:t>
        <a:bodyPr/>
        <a:lstStyle/>
        <a:p>
          <a:pPr rtl="1"/>
          <a:endParaRPr lang="ar-SA"/>
        </a:p>
      </dgm:t>
    </dgm:pt>
    <dgm:pt modelId="{A67F03E7-F23C-4B36-9A16-BFBE9A785F12}" type="asst">
      <dgm:prSet/>
      <dgm:spPr/>
      <dgm:t>
        <a:bodyPr/>
        <a:lstStyle/>
        <a:p>
          <a:pPr marL="0" marR="0" lvl="0" indent="0" defTabSz="914400" rtl="1" eaLnBrk="1" fontAlgn="auto" latinLnBrk="0" hangingPunct="1">
            <a:lnSpc>
              <a:spcPct val="100000"/>
            </a:lnSpc>
            <a:spcBef>
              <a:spcPts val="0"/>
            </a:spcBef>
            <a:spcAft>
              <a:spcPts val="0"/>
            </a:spcAft>
            <a:buClrTx/>
            <a:buSzTx/>
            <a:buFontTx/>
            <a:buNone/>
            <a:tabLst/>
            <a:defRPr/>
          </a:pPr>
          <a:r>
            <a:rPr lang="ar-SA" dirty="0"/>
            <a:t>القرار بقانون رقم (2) لسنة 2016 بشأن الضابطة الجمركية. </a:t>
          </a:r>
          <a:endParaRPr lang="en-US" dirty="0"/>
        </a:p>
        <a:p>
          <a:pPr marL="0" lvl="0" defTabSz="666750" rtl="1">
            <a:lnSpc>
              <a:spcPct val="90000"/>
            </a:lnSpc>
            <a:spcBef>
              <a:spcPct val="0"/>
            </a:spcBef>
            <a:spcAft>
              <a:spcPct val="35000"/>
            </a:spcAft>
          </a:pPr>
          <a:endParaRPr lang="ar-SA" dirty="0"/>
        </a:p>
      </dgm:t>
    </dgm:pt>
    <dgm:pt modelId="{F8604EC7-BEFE-46AF-987A-A80C6E4098D7}" type="parTrans" cxnId="{9C7DA987-BE5D-4670-ABB6-C16014F9A92D}">
      <dgm:prSet/>
      <dgm:spPr/>
      <dgm:t>
        <a:bodyPr/>
        <a:lstStyle/>
        <a:p>
          <a:pPr rtl="1"/>
          <a:endParaRPr lang="ar-SA"/>
        </a:p>
      </dgm:t>
    </dgm:pt>
    <dgm:pt modelId="{7FA0A62B-42AB-4A5E-BCFB-89B24A4EC04F}" type="sibTrans" cxnId="{9C7DA987-BE5D-4670-ABB6-C16014F9A92D}">
      <dgm:prSet/>
      <dgm:spPr/>
      <dgm:t>
        <a:bodyPr/>
        <a:lstStyle/>
        <a:p>
          <a:pPr rtl="1"/>
          <a:endParaRPr lang="ar-SA"/>
        </a:p>
      </dgm:t>
    </dgm:pt>
    <dgm:pt modelId="{DCCA7E7A-1CDD-4487-A7EA-3E4B96BA51E0}" type="asst">
      <dgm:prSet/>
      <dgm:spPr/>
      <dgm:t>
        <a:bodyPr/>
        <a:lstStyle/>
        <a:p>
          <a:pPr marL="0" marR="0" lvl="0" indent="0" defTabSz="914400" rtl="1" eaLnBrk="1" fontAlgn="auto" latinLnBrk="0" hangingPunct="1">
            <a:lnSpc>
              <a:spcPct val="100000"/>
            </a:lnSpc>
            <a:spcBef>
              <a:spcPts val="0"/>
            </a:spcBef>
            <a:spcAft>
              <a:spcPts val="0"/>
            </a:spcAft>
            <a:buClrTx/>
            <a:buSzTx/>
            <a:buFontTx/>
            <a:buNone/>
            <a:tabLst/>
            <a:defRPr/>
          </a:pPr>
          <a:r>
            <a:rPr lang="ar-SA" dirty="0"/>
            <a:t>القرار بقانون رقم (23) لسنة 2017 بشأن الشرطة. </a:t>
          </a:r>
          <a:endParaRPr lang="en-US" dirty="0"/>
        </a:p>
        <a:p>
          <a:pPr marL="0" lvl="0" defTabSz="533400" rtl="1">
            <a:lnSpc>
              <a:spcPct val="90000"/>
            </a:lnSpc>
            <a:spcBef>
              <a:spcPct val="0"/>
            </a:spcBef>
            <a:spcAft>
              <a:spcPct val="35000"/>
            </a:spcAft>
          </a:pPr>
          <a:endParaRPr lang="ar-SA" dirty="0"/>
        </a:p>
      </dgm:t>
    </dgm:pt>
    <dgm:pt modelId="{8C7A2AFA-BD45-4E2D-9085-2AA2C1CBD3A3}" type="parTrans" cxnId="{97CF832D-4315-4B40-B350-E1A59756F00B}">
      <dgm:prSet/>
      <dgm:spPr/>
      <dgm:t>
        <a:bodyPr/>
        <a:lstStyle/>
        <a:p>
          <a:pPr rtl="1"/>
          <a:endParaRPr lang="ar-SA"/>
        </a:p>
      </dgm:t>
    </dgm:pt>
    <dgm:pt modelId="{60A170EB-BC99-4E47-B11E-8A1CE637A7C0}" type="sibTrans" cxnId="{97CF832D-4315-4B40-B350-E1A59756F00B}">
      <dgm:prSet/>
      <dgm:spPr/>
      <dgm:t>
        <a:bodyPr/>
        <a:lstStyle/>
        <a:p>
          <a:pPr rtl="1"/>
          <a:endParaRPr lang="ar-SA"/>
        </a:p>
      </dgm:t>
    </dgm:pt>
    <dgm:pt modelId="{F9A8E62F-96F6-4046-ADA7-DE4A8267A2AD}" type="pres">
      <dgm:prSet presAssocID="{99168929-1D62-4665-BEC6-E30166212E5A}" presName="Name0" presStyleCnt="0">
        <dgm:presLayoutVars>
          <dgm:chPref val="1"/>
          <dgm:dir/>
          <dgm:animOne val="branch"/>
          <dgm:animLvl val="lvl"/>
          <dgm:resizeHandles val="exact"/>
        </dgm:presLayoutVars>
      </dgm:prSet>
      <dgm:spPr/>
    </dgm:pt>
    <dgm:pt modelId="{AA3930B2-3963-45C0-AC7E-24EBC37D5E09}" type="pres">
      <dgm:prSet presAssocID="{2093A462-FFAC-4244-B040-890D7211AF31}" presName="root1" presStyleCnt="0"/>
      <dgm:spPr/>
    </dgm:pt>
    <dgm:pt modelId="{6BE557C5-6B10-446F-8C2B-5C64592878D2}" type="pres">
      <dgm:prSet presAssocID="{2093A462-FFAC-4244-B040-890D7211AF31}" presName="LevelOneTextNode" presStyleLbl="node0" presStyleIdx="0" presStyleCnt="1">
        <dgm:presLayoutVars>
          <dgm:chPref val="3"/>
        </dgm:presLayoutVars>
      </dgm:prSet>
      <dgm:spPr/>
    </dgm:pt>
    <dgm:pt modelId="{BC0E70BE-101D-43BB-8E0C-EA43EE5456D8}" type="pres">
      <dgm:prSet presAssocID="{2093A462-FFAC-4244-B040-890D7211AF31}" presName="level2hierChild" presStyleCnt="0"/>
      <dgm:spPr/>
    </dgm:pt>
    <dgm:pt modelId="{ED4A09C7-0E97-45B7-B9CA-59BCDF06954F}" type="pres">
      <dgm:prSet presAssocID="{BFBE9B72-409B-4D0D-98B2-376751525CBD}" presName="conn2-1" presStyleLbl="parChTrans1D2" presStyleIdx="0" presStyleCnt="3"/>
      <dgm:spPr/>
    </dgm:pt>
    <dgm:pt modelId="{BE32AFB3-884D-42AD-935D-88BAC2655FFC}" type="pres">
      <dgm:prSet presAssocID="{BFBE9B72-409B-4D0D-98B2-376751525CBD}" presName="connTx" presStyleLbl="parChTrans1D2" presStyleIdx="0" presStyleCnt="3"/>
      <dgm:spPr/>
    </dgm:pt>
    <dgm:pt modelId="{0AEC7D6F-B128-47E1-892E-EE01420A156F}" type="pres">
      <dgm:prSet presAssocID="{D5EAE667-C782-4E87-AEC9-76457CC4BECA}" presName="root2" presStyleCnt="0"/>
      <dgm:spPr/>
    </dgm:pt>
    <dgm:pt modelId="{05DC1D00-418F-4C43-81C7-5C0D1EDEB0BC}" type="pres">
      <dgm:prSet presAssocID="{D5EAE667-C782-4E87-AEC9-76457CC4BECA}" presName="LevelTwoTextNode" presStyleLbl="node2" presStyleIdx="0" presStyleCnt="3">
        <dgm:presLayoutVars>
          <dgm:chPref val="3"/>
        </dgm:presLayoutVars>
      </dgm:prSet>
      <dgm:spPr/>
    </dgm:pt>
    <dgm:pt modelId="{789F824C-6EE8-4341-9651-93672EF59725}" type="pres">
      <dgm:prSet presAssocID="{D5EAE667-C782-4E87-AEC9-76457CC4BECA}" presName="level3hierChild" presStyleCnt="0"/>
      <dgm:spPr/>
    </dgm:pt>
    <dgm:pt modelId="{DBC2908F-CECB-432D-AFA0-D2645DBD5436}" type="pres">
      <dgm:prSet presAssocID="{57FA02C0-3082-4CC4-AA70-9C63C4C708F1}" presName="conn2-1" presStyleLbl="parChTrans1D3" presStyleIdx="0" presStyleCnt="4"/>
      <dgm:spPr/>
    </dgm:pt>
    <dgm:pt modelId="{6A67D1AD-F877-456D-977E-B58F2B131517}" type="pres">
      <dgm:prSet presAssocID="{57FA02C0-3082-4CC4-AA70-9C63C4C708F1}" presName="connTx" presStyleLbl="parChTrans1D3" presStyleIdx="0" presStyleCnt="4"/>
      <dgm:spPr/>
    </dgm:pt>
    <dgm:pt modelId="{BF2C007F-32CF-48E1-8E20-3516F32D721E}" type="pres">
      <dgm:prSet presAssocID="{4BB0F220-6633-4220-965D-C3DE629AFEF4}" presName="root2" presStyleCnt="0"/>
      <dgm:spPr/>
    </dgm:pt>
    <dgm:pt modelId="{E8614EBF-1BA4-40A4-B906-267CE4F3F63E}" type="pres">
      <dgm:prSet presAssocID="{4BB0F220-6633-4220-965D-C3DE629AFEF4}" presName="LevelTwoTextNode" presStyleLbl="node3" presStyleIdx="0" presStyleCnt="2">
        <dgm:presLayoutVars>
          <dgm:chPref val="3"/>
        </dgm:presLayoutVars>
      </dgm:prSet>
      <dgm:spPr/>
    </dgm:pt>
    <dgm:pt modelId="{F112A109-E2F9-43D3-852F-5AB2D7E9EE28}" type="pres">
      <dgm:prSet presAssocID="{4BB0F220-6633-4220-965D-C3DE629AFEF4}" presName="level3hierChild" presStyleCnt="0"/>
      <dgm:spPr/>
    </dgm:pt>
    <dgm:pt modelId="{5DAF819B-5ED9-4B2D-90FB-4923135ECBCF}" type="pres">
      <dgm:prSet presAssocID="{F80206C2-F490-4B64-9F43-F9707CE39237}" presName="conn2-1" presStyleLbl="parChTrans1D3" presStyleIdx="1" presStyleCnt="4"/>
      <dgm:spPr/>
    </dgm:pt>
    <dgm:pt modelId="{38B0FDFD-11E0-4CDE-AE16-546CF127E009}" type="pres">
      <dgm:prSet presAssocID="{F80206C2-F490-4B64-9F43-F9707CE39237}" presName="connTx" presStyleLbl="parChTrans1D3" presStyleIdx="1" presStyleCnt="4"/>
      <dgm:spPr/>
    </dgm:pt>
    <dgm:pt modelId="{FE6ED4E9-8CEC-4D1A-B3A6-851A3ABE46FB}" type="pres">
      <dgm:prSet presAssocID="{2A70607E-7FC5-4764-A36A-66C8C658BDA6}" presName="root2" presStyleCnt="0"/>
      <dgm:spPr/>
    </dgm:pt>
    <dgm:pt modelId="{1FBD98E1-267A-4D8D-94A6-E0F8FF146B4B}" type="pres">
      <dgm:prSet presAssocID="{2A70607E-7FC5-4764-A36A-66C8C658BDA6}" presName="LevelTwoTextNode" presStyleLbl="node3" presStyleIdx="1" presStyleCnt="2">
        <dgm:presLayoutVars>
          <dgm:chPref val="3"/>
        </dgm:presLayoutVars>
      </dgm:prSet>
      <dgm:spPr/>
    </dgm:pt>
    <dgm:pt modelId="{B6BDA8D6-A4C4-4BB0-8E29-3B0F07BC0593}" type="pres">
      <dgm:prSet presAssocID="{2A70607E-7FC5-4764-A36A-66C8C658BDA6}" presName="level3hierChild" presStyleCnt="0"/>
      <dgm:spPr/>
    </dgm:pt>
    <dgm:pt modelId="{9669A8C9-5F0E-4192-9F7D-65EAD2A8BAD9}" type="pres">
      <dgm:prSet presAssocID="{C3F86938-31AA-440D-9A80-FE0213C3F1CA}" presName="conn2-1" presStyleLbl="parChTrans1D2" presStyleIdx="1" presStyleCnt="3"/>
      <dgm:spPr/>
    </dgm:pt>
    <dgm:pt modelId="{F916C12A-ED81-4119-9F69-03E4BA403F52}" type="pres">
      <dgm:prSet presAssocID="{C3F86938-31AA-440D-9A80-FE0213C3F1CA}" presName="connTx" presStyleLbl="parChTrans1D2" presStyleIdx="1" presStyleCnt="3"/>
      <dgm:spPr/>
    </dgm:pt>
    <dgm:pt modelId="{87EC3C9E-E12E-4ADA-B875-87E46C87128E}" type="pres">
      <dgm:prSet presAssocID="{2BD94007-C637-489D-8B73-292CA46AFEA4}" presName="root2" presStyleCnt="0"/>
      <dgm:spPr/>
    </dgm:pt>
    <dgm:pt modelId="{D2A8A318-3CFD-4EF3-8912-02DE37CE5E7F}" type="pres">
      <dgm:prSet presAssocID="{2BD94007-C637-489D-8B73-292CA46AFEA4}" presName="LevelTwoTextNode" presStyleLbl="node2" presStyleIdx="1" presStyleCnt="3">
        <dgm:presLayoutVars>
          <dgm:chPref val="3"/>
        </dgm:presLayoutVars>
      </dgm:prSet>
      <dgm:spPr/>
    </dgm:pt>
    <dgm:pt modelId="{7E1C3A17-6286-4B05-9483-239440CC5AA3}" type="pres">
      <dgm:prSet presAssocID="{2BD94007-C637-489D-8B73-292CA46AFEA4}" presName="level3hierChild" presStyleCnt="0"/>
      <dgm:spPr/>
    </dgm:pt>
    <dgm:pt modelId="{1198CA48-EEDD-40A6-AAC0-1736B2C7ED1C}" type="pres">
      <dgm:prSet presAssocID="{CEBA2DAA-971C-4594-9E25-3B14C9EB66A8}" presName="conn2-1" presStyleLbl="parChTrans1D2" presStyleIdx="2" presStyleCnt="3"/>
      <dgm:spPr/>
    </dgm:pt>
    <dgm:pt modelId="{B8B8545C-89FC-4B78-882B-71BB966CF9E5}" type="pres">
      <dgm:prSet presAssocID="{CEBA2DAA-971C-4594-9E25-3B14C9EB66A8}" presName="connTx" presStyleLbl="parChTrans1D2" presStyleIdx="2" presStyleCnt="3"/>
      <dgm:spPr/>
    </dgm:pt>
    <dgm:pt modelId="{972E231E-8746-4CEB-98B5-57EA26524699}" type="pres">
      <dgm:prSet presAssocID="{B8B57A4E-8F86-4C30-A710-9867ED4F0398}" presName="root2" presStyleCnt="0"/>
      <dgm:spPr/>
    </dgm:pt>
    <dgm:pt modelId="{CF45132D-4307-4A79-AD66-856729C729BF}" type="pres">
      <dgm:prSet presAssocID="{B8B57A4E-8F86-4C30-A710-9867ED4F0398}" presName="LevelTwoTextNode" presStyleLbl="node2" presStyleIdx="2" presStyleCnt="3">
        <dgm:presLayoutVars>
          <dgm:chPref val="3"/>
        </dgm:presLayoutVars>
      </dgm:prSet>
      <dgm:spPr/>
    </dgm:pt>
    <dgm:pt modelId="{5B357906-0853-4D8A-AB49-47C839B95D95}" type="pres">
      <dgm:prSet presAssocID="{B8B57A4E-8F86-4C30-A710-9867ED4F0398}" presName="level3hierChild" presStyleCnt="0"/>
      <dgm:spPr/>
    </dgm:pt>
    <dgm:pt modelId="{B0824788-C7EB-413A-BDA9-A7487ED6DA6F}" type="pres">
      <dgm:prSet presAssocID="{982E04EB-DEF9-4110-8FE3-3D8B12DA29CD}" presName="conn2-1" presStyleLbl="parChTrans1D3" presStyleIdx="2" presStyleCnt="4"/>
      <dgm:spPr/>
    </dgm:pt>
    <dgm:pt modelId="{A4FEBE43-62CA-47AD-A197-9B82462014D1}" type="pres">
      <dgm:prSet presAssocID="{982E04EB-DEF9-4110-8FE3-3D8B12DA29CD}" presName="connTx" presStyleLbl="parChTrans1D3" presStyleIdx="2" presStyleCnt="4"/>
      <dgm:spPr/>
    </dgm:pt>
    <dgm:pt modelId="{5A414631-BF6E-46EE-B012-541D10C875AD}" type="pres">
      <dgm:prSet presAssocID="{2DB13F6B-7836-46DB-A2C0-635F4EE36983}" presName="root2" presStyleCnt="0"/>
      <dgm:spPr/>
    </dgm:pt>
    <dgm:pt modelId="{07D6CB62-41F8-45CC-93D2-FC29053A6BF2}" type="pres">
      <dgm:prSet presAssocID="{2DB13F6B-7836-46DB-A2C0-635F4EE36983}" presName="LevelTwoTextNode" presStyleLbl="asst2" presStyleIdx="0" presStyleCnt="8">
        <dgm:presLayoutVars>
          <dgm:chPref val="3"/>
        </dgm:presLayoutVars>
      </dgm:prSet>
      <dgm:spPr/>
    </dgm:pt>
    <dgm:pt modelId="{3CC112AF-B8EC-49C0-985F-96BEA0AC3F96}" type="pres">
      <dgm:prSet presAssocID="{2DB13F6B-7836-46DB-A2C0-635F4EE36983}" presName="level3hierChild" presStyleCnt="0"/>
      <dgm:spPr/>
    </dgm:pt>
    <dgm:pt modelId="{5011B76D-DC01-4FB0-9B06-544329591003}" type="pres">
      <dgm:prSet presAssocID="{96940734-133A-4F17-B61F-3B4809C65375}" presName="conn2-1" presStyleLbl="parChTrans1D3" presStyleIdx="3" presStyleCnt="4"/>
      <dgm:spPr/>
    </dgm:pt>
    <dgm:pt modelId="{5EE14222-7913-4258-A450-EA81418F96D9}" type="pres">
      <dgm:prSet presAssocID="{96940734-133A-4F17-B61F-3B4809C65375}" presName="connTx" presStyleLbl="parChTrans1D3" presStyleIdx="3" presStyleCnt="4"/>
      <dgm:spPr/>
    </dgm:pt>
    <dgm:pt modelId="{B17E7D08-B229-4FC5-B227-ACD100094794}" type="pres">
      <dgm:prSet presAssocID="{1126BA6B-33E4-40D7-82F3-5F3736EEF024}" presName="root2" presStyleCnt="0"/>
      <dgm:spPr/>
    </dgm:pt>
    <dgm:pt modelId="{130DAB07-A267-47E3-A3BB-D86373FA0364}" type="pres">
      <dgm:prSet presAssocID="{1126BA6B-33E4-40D7-82F3-5F3736EEF024}" presName="LevelTwoTextNode" presStyleLbl="asst2" presStyleIdx="1" presStyleCnt="8" custScaleY="508969">
        <dgm:presLayoutVars>
          <dgm:chPref val="3"/>
        </dgm:presLayoutVars>
      </dgm:prSet>
      <dgm:spPr/>
    </dgm:pt>
    <dgm:pt modelId="{7EA3A189-501C-4301-9667-7E1FCD78C278}" type="pres">
      <dgm:prSet presAssocID="{1126BA6B-33E4-40D7-82F3-5F3736EEF024}" presName="level3hierChild" presStyleCnt="0"/>
      <dgm:spPr/>
    </dgm:pt>
    <dgm:pt modelId="{786ADF70-A4FC-401B-A81F-BED21D4224E1}" type="pres">
      <dgm:prSet presAssocID="{6562EC24-7545-461F-9FF6-63C4B0CE3596}" presName="conn2-1" presStyleLbl="parChTrans1D4" presStyleIdx="0" presStyleCnt="6"/>
      <dgm:spPr/>
    </dgm:pt>
    <dgm:pt modelId="{A8CC44B5-2B73-4C42-A006-1F6E4F90B7E1}" type="pres">
      <dgm:prSet presAssocID="{6562EC24-7545-461F-9FF6-63C4B0CE3596}" presName="connTx" presStyleLbl="parChTrans1D4" presStyleIdx="0" presStyleCnt="6"/>
      <dgm:spPr/>
    </dgm:pt>
    <dgm:pt modelId="{1689DE23-4068-4E84-9B9E-F7FF891922DF}" type="pres">
      <dgm:prSet presAssocID="{BCE32277-0369-4472-A2CF-84ECF5456977}" presName="root2" presStyleCnt="0"/>
      <dgm:spPr/>
    </dgm:pt>
    <dgm:pt modelId="{143622D6-DB91-4044-8C03-9985A1596AEB}" type="pres">
      <dgm:prSet presAssocID="{BCE32277-0369-4472-A2CF-84ECF5456977}" presName="LevelTwoTextNode" presStyleLbl="asst2" presStyleIdx="2" presStyleCnt="8" custLinFactY="22560" custLinFactNeighborX="-2108" custLinFactNeighborY="100000">
        <dgm:presLayoutVars>
          <dgm:chPref val="3"/>
        </dgm:presLayoutVars>
      </dgm:prSet>
      <dgm:spPr/>
    </dgm:pt>
    <dgm:pt modelId="{5E695EBB-65C2-4DD1-B6D1-696EC87782EF}" type="pres">
      <dgm:prSet presAssocID="{BCE32277-0369-4472-A2CF-84ECF5456977}" presName="level3hierChild" presStyleCnt="0"/>
      <dgm:spPr/>
    </dgm:pt>
    <dgm:pt modelId="{209AEE03-E6EC-46D7-8B52-53F037964F43}" type="pres">
      <dgm:prSet presAssocID="{E0CA4B52-CF47-4BDA-8218-0CF7DDAEB779}" presName="conn2-1" presStyleLbl="parChTrans1D4" presStyleIdx="1" presStyleCnt="6"/>
      <dgm:spPr/>
    </dgm:pt>
    <dgm:pt modelId="{CB5C22AB-FB06-4AC1-83E1-AD64A1679BF7}" type="pres">
      <dgm:prSet presAssocID="{E0CA4B52-CF47-4BDA-8218-0CF7DDAEB779}" presName="connTx" presStyleLbl="parChTrans1D4" presStyleIdx="1" presStyleCnt="6"/>
      <dgm:spPr/>
    </dgm:pt>
    <dgm:pt modelId="{D98FA723-F8ED-47FD-9C76-41A5DE97BF20}" type="pres">
      <dgm:prSet presAssocID="{E985A486-3769-476E-B257-316BD3D801E2}" presName="root2" presStyleCnt="0"/>
      <dgm:spPr/>
    </dgm:pt>
    <dgm:pt modelId="{96378057-D364-4A67-BCF5-7D1FC225E55C}" type="pres">
      <dgm:prSet presAssocID="{E985A486-3769-476E-B257-316BD3D801E2}" presName="LevelTwoTextNode" presStyleLbl="asst2" presStyleIdx="3" presStyleCnt="8" custLinFactY="-27996" custLinFactNeighborX="1544" custLinFactNeighborY="-100000">
        <dgm:presLayoutVars>
          <dgm:chPref val="3"/>
        </dgm:presLayoutVars>
      </dgm:prSet>
      <dgm:spPr/>
    </dgm:pt>
    <dgm:pt modelId="{83DFEF7A-D1D4-4D27-9A81-90F1CA3D6DDD}" type="pres">
      <dgm:prSet presAssocID="{E985A486-3769-476E-B257-316BD3D801E2}" presName="level3hierChild" presStyleCnt="0"/>
      <dgm:spPr/>
    </dgm:pt>
    <dgm:pt modelId="{D302A4AD-B33B-4AD0-A616-CFB01B1964BE}" type="pres">
      <dgm:prSet presAssocID="{8C7A2AFA-BD45-4E2D-9085-2AA2C1CBD3A3}" presName="conn2-1" presStyleLbl="parChTrans1D4" presStyleIdx="2" presStyleCnt="6"/>
      <dgm:spPr/>
    </dgm:pt>
    <dgm:pt modelId="{2456F393-DB9E-41E7-A907-0E87063B91C3}" type="pres">
      <dgm:prSet presAssocID="{8C7A2AFA-BD45-4E2D-9085-2AA2C1CBD3A3}" presName="connTx" presStyleLbl="parChTrans1D4" presStyleIdx="2" presStyleCnt="6"/>
      <dgm:spPr/>
    </dgm:pt>
    <dgm:pt modelId="{FFA1DCEF-0E72-43CF-BC2E-4C0322B05131}" type="pres">
      <dgm:prSet presAssocID="{DCCA7E7A-1CDD-4487-A7EA-3E4B96BA51E0}" presName="root2" presStyleCnt="0"/>
      <dgm:spPr/>
    </dgm:pt>
    <dgm:pt modelId="{3706F030-21D8-486D-8664-0FFA6A87485D}" type="pres">
      <dgm:prSet presAssocID="{DCCA7E7A-1CDD-4487-A7EA-3E4B96BA51E0}" presName="LevelTwoTextNode" presStyleLbl="asst2" presStyleIdx="4" presStyleCnt="8">
        <dgm:presLayoutVars>
          <dgm:chPref val="3"/>
        </dgm:presLayoutVars>
      </dgm:prSet>
      <dgm:spPr/>
    </dgm:pt>
    <dgm:pt modelId="{6D5A8015-D2F3-40EA-9247-A6EF317B5F2F}" type="pres">
      <dgm:prSet presAssocID="{DCCA7E7A-1CDD-4487-A7EA-3E4B96BA51E0}" presName="level3hierChild" presStyleCnt="0"/>
      <dgm:spPr/>
    </dgm:pt>
    <dgm:pt modelId="{67BFDE09-D32A-4AF7-A021-B6CCC8227CC7}" type="pres">
      <dgm:prSet presAssocID="{F8604EC7-BEFE-46AF-987A-A80C6E4098D7}" presName="conn2-1" presStyleLbl="parChTrans1D4" presStyleIdx="3" presStyleCnt="6"/>
      <dgm:spPr/>
    </dgm:pt>
    <dgm:pt modelId="{A5C6A136-7258-45F6-B1A3-7177A809C976}" type="pres">
      <dgm:prSet presAssocID="{F8604EC7-BEFE-46AF-987A-A80C6E4098D7}" presName="connTx" presStyleLbl="parChTrans1D4" presStyleIdx="3" presStyleCnt="6"/>
      <dgm:spPr/>
    </dgm:pt>
    <dgm:pt modelId="{3C964D62-D7C5-4F28-9702-31E20BC02858}" type="pres">
      <dgm:prSet presAssocID="{A67F03E7-F23C-4B36-9A16-BFBE9A785F12}" presName="root2" presStyleCnt="0"/>
      <dgm:spPr/>
    </dgm:pt>
    <dgm:pt modelId="{B909F217-5535-4FF8-8023-0DC61EEEE6E6}" type="pres">
      <dgm:prSet presAssocID="{A67F03E7-F23C-4B36-9A16-BFBE9A785F12}" presName="LevelTwoTextNode" presStyleLbl="asst2" presStyleIdx="5" presStyleCnt="8">
        <dgm:presLayoutVars>
          <dgm:chPref val="3"/>
        </dgm:presLayoutVars>
      </dgm:prSet>
      <dgm:spPr/>
    </dgm:pt>
    <dgm:pt modelId="{CEC159ED-4186-4173-B948-FBAD7271D416}" type="pres">
      <dgm:prSet presAssocID="{A67F03E7-F23C-4B36-9A16-BFBE9A785F12}" presName="level3hierChild" presStyleCnt="0"/>
      <dgm:spPr/>
    </dgm:pt>
    <dgm:pt modelId="{492F385C-1D2D-497C-95B5-42004408CBD1}" type="pres">
      <dgm:prSet presAssocID="{F5DD9ED7-3168-4072-A5FF-E26350E180EF}" presName="conn2-1" presStyleLbl="parChTrans1D4" presStyleIdx="4" presStyleCnt="6"/>
      <dgm:spPr/>
    </dgm:pt>
    <dgm:pt modelId="{908CD035-0EF0-48F5-A1A1-0D6DD0889A98}" type="pres">
      <dgm:prSet presAssocID="{F5DD9ED7-3168-4072-A5FF-E26350E180EF}" presName="connTx" presStyleLbl="parChTrans1D4" presStyleIdx="4" presStyleCnt="6"/>
      <dgm:spPr/>
    </dgm:pt>
    <dgm:pt modelId="{96E70807-FBCC-4CCC-A34C-5B5FFDDADD29}" type="pres">
      <dgm:prSet presAssocID="{3849BEA5-E62C-4BFC-B2BF-7F82887FD7E6}" presName="root2" presStyleCnt="0"/>
      <dgm:spPr/>
    </dgm:pt>
    <dgm:pt modelId="{FCBB219C-0974-4454-A421-106D81F5289A}" type="pres">
      <dgm:prSet presAssocID="{3849BEA5-E62C-4BFC-B2BF-7F82887FD7E6}" presName="LevelTwoTextNode" presStyleLbl="asst2" presStyleIdx="6" presStyleCnt="8" custLinFactY="24136" custLinFactNeighborX="-2108" custLinFactNeighborY="100000">
        <dgm:presLayoutVars>
          <dgm:chPref val="3"/>
        </dgm:presLayoutVars>
      </dgm:prSet>
      <dgm:spPr/>
    </dgm:pt>
    <dgm:pt modelId="{2B4D5308-E030-4C07-B8B9-4DB96EA4EC27}" type="pres">
      <dgm:prSet presAssocID="{3849BEA5-E62C-4BFC-B2BF-7F82887FD7E6}" presName="level3hierChild" presStyleCnt="0"/>
      <dgm:spPr/>
    </dgm:pt>
    <dgm:pt modelId="{A7707317-9980-43F5-83E6-13BD86CD917B}" type="pres">
      <dgm:prSet presAssocID="{1BD13506-6342-494F-AE13-6927A56139EB}" presName="conn2-1" presStyleLbl="parChTrans1D4" presStyleIdx="5" presStyleCnt="6"/>
      <dgm:spPr/>
    </dgm:pt>
    <dgm:pt modelId="{C8D8D367-8D68-48FA-96D6-76D55297216D}" type="pres">
      <dgm:prSet presAssocID="{1BD13506-6342-494F-AE13-6927A56139EB}" presName="connTx" presStyleLbl="parChTrans1D4" presStyleIdx="5" presStyleCnt="6"/>
      <dgm:spPr/>
    </dgm:pt>
    <dgm:pt modelId="{AD971055-EEA6-4D64-8584-C2FC571CBEA2}" type="pres">
      <dgm:prSet presAssocID="{70D242CE-D60A-479F-8B31-5B182FA84A09}" presName="root2" presStyleCnt="0"/>
      <dgm:spPr/>
    </dgm:pt>
    <dgm:pt modelId="{DA9595DA-0150-42F1-934F-903847B245F1}" type="pres">
      <dgm:prSet presAssocID="{70D242CE-D60A-479F-8B31-5B182FA84A09}" presName="LevelTwoTextNode" presStyleLbl="asst2" presStyleIdx="7" presStyleCnt="8" custLinFactY="-32642" custLinFactNeighborX="-2108" custLinFactNeighborY="-100000">
        <dgm:presLayoutVars>
          <dgm:chPref val="3"/>
        </dgm:presLayoutVars>
      </dgm:prSet>
      <dgm:spPr/>
    </dgm:pt>
    <dgm:pt modelId="{460E4919-71D7-4198-AD90-F7976F6A83DA}" type="pres">
      <dgm:prSet presAssocID="{70D242CE-D60A-479F-8B31-5B182FA84A09}" presName="level3hierChild" presStyleCnt="0"/>
      <dgm:spPr/>
    </dgm:pt>
  </dgm:ptLst>
  <dgm:cxnLst>
    <dgm:cxn modelId="{9454BA02-B290-4A8B-9FCB-B0DFC2CECEEC}" type="presOf" srcId="{2A70607E-7FC5-4764-A36A-66C8C658BDA6}" destId="{1FBD98E1-267A-4D8D-94A6-E0F8FF146B4B}" srcOrd="0" destOrd="0" presId="urn:microsoft.com/office/officeart/2008/layout/HorizontalMultiLevelHierarchy"/>
    <dgm:cxn modelId="{F8E1B605-BE86-4157-80FF-7B533831AB06}" type="presOf" srcId="{6562EC24-7545-461F-9FF6-63C4B0CE3596}" destId="{A8CC44B5-2B73-4C42-A006-1F6E4F90B7E1}" srcOrd="1" destOrd="0" presId="urn:microsoft.com/office/officeart/2008/layout/HorizontalMultiLevelHierarchy"/>
    <dgm:cxn modelId="{B4507C0E-588D-4054-A030-F677DD53D801}" type="presOf" srcId="{B8B57A4E-8F86-4C30-A710-9867ED4F0398}" destId="{CF45132D-4307-4A79-AD66-856729C729BF}" srcOrd="0" destOrd="0" presId="urn:microsoft.com/office/officeart/2008/layout/HorizontalMultiLevelHierarchy"/>
    <dgm:cxn modelId="{460D6110-C7D8-41A4-96B7-5E2AA1DE2285}" type="presOf" srcId="{2DB13F6B-7836-46DB-A2C0-635F4EE36983}" destId="{07D6CB62-41F8-45CC-93D2-FC29053A6BF2}" srcOrd="0" destOrd="0" presId="urn:microsoft.com/office/officeart/2008/layout/HorizontalMultiLevelHierarchy"/>
    <dgm:cxn modelId="{C9EAD910-6A10-48B8-BDC2-386EB448A381}" type="presOf" srcId="{E985A486-3769-476E-B257-316BD3D801E2}" destId="{96378057-D364-4A67-BCF5-7D1FC225E55C}" srcOrd="0" destOrd="0" presId="urn:microsoft.com/office/officeart/2008/layout/HorizontalMultiLevelHierarchy"/>
    <dgm:cxn modelId="{0478E213-0142-44CB-9398-F21D3FECB443}" type="presOf" srcId="{4BB0F220-6633-4220-965D-C3DE629AFEF4}" destId="{E8614EBF-1BA4-40A4-B906-267CE4F3F63E}" srcOrd="0" destOrd="0" presId="urn:microsoft.com/office/officeart/2008/layout/HorizontalMultiLevelHierarchy"/>
    <dgm:cxn modelId="{40CD3B14-DB6A-4BEA-AC7F-C1154DF6F5C9}" srcId="{1126BA6B-33E4-40D7-82F3-5F3736EEF024}" destId="{70D242CE-D60A-479F-8B31-5B182FA84A09}" srcOrd="5" destOrd="0" parTransId="{1BD13506-6342-494F-AE13-6927A56139EB}" sibTransId="{B04E1405-CD75-457F-BEC4-50148D479048}"/>
    <dgm:cxn modelId="{88318817-819E-429C-BB13-7844C22C21A2}" type="presOf" srcId="{BFBE9B72-409B-4D0D-98B2-376751525CBD}" destId="{BE32AFB3-884D-42AD-935D-88BAC2655FFC}" srcOrd="1" destOrd="0" presId="urn:microsoft.com/office/officeart/2008/layout/HorizontalMultiLevelHierarchy"/>
    <dgm:cxn modelId="{8ECA2D20-983F-473E-A114-5D6F43D907F3}" type="presOf" srcId="{99168929-1D62-4665-BEC6-E30166212E5A}" destId="{F9A8E62F-96F6-4046-ADA7-DE4A8267A2AD}" srcOrd="0" destOrd="0" presId="urn:microsoft.com/office/officeart/2008/layout/HorizontalMultiLevelHierarchy"/>
    <dgm:cxn modelId="{24274E27-86A0-4F68-9842-038C47630767}" srcId="{B8B57A4E-8F86-4C30-A710-9867ED4F0398}" destId="{1126BA6B-33E4-40D7-82F3-5F3736EEF024}" srcOrd="1" destOrd="0" parTransId="{96940734-133A-4F17-B61F-3B4809C65375}" sibTransId="{8A30D0B4-9FC0-4C49-B801-C8E51FC9CC7A}"/>
    <dgm:cxn modelId="{13C5D829-FFDC-4727-AE0D-49DF410F3DD6}" srcId="{99168929-1D62-4665-BEC6-E30166212E5A}" destId="{2093A462-FFAC-4244-B040-890D7211AF31}" srcOrd="0" destOrd="0" parTransId="{57E26DE6-6874-4214-A9FC-F0109CCE9394}" sibTransId="{6F0F5517-B331-403E-B288-778FBBC4F950}"/>
    <dgm:cxn modelId="{EA1EE22A-9F32-491F-97B7-143D10CD5CED}" srcId="{D5EAE667-C782-4E87-AEC9-76457CC4BECA}" destId="{2A70607E-7FC5-4764-A36A-66C8C658BDA6}" srcOrd="1" destOrd="0" parTransId="{F80206C2-F490-4B64-9F43-F9707CE39237}" sibTransId="{0A3D8C45-2CA6-4585-8FDB-8BCF480FD07C}"/>
    <dgm:cxn modelId="{97CF832D-4315-4B40-B350-E1A59756F00B}" srcId="{1126BA6B-33E4-40D7-82F3-5F3736EEF024}" destId="{DCCA7E7A-1CDD-4487-A7EA-3E4B96BA51E0}" srcOrd="2" destOrd="0" parTransId="{8C7A2AFA-BD45-4E2D-9085-2AA2C1CBD3A3}" sibTransId="{60A170EB-BC99-4E47-B11E-8A1CE637A7C0}"/>
    <dgm:cxn modelId="{05897630-EAD6-42BD-B196-D23C21DBB9AD}" type="presOf" srcId="{1BD13506-6342-494F-AE13-6927A56139EB}" destId="{A7707317-9980-43F5-83E6-13BD86CD917B}" srcOrd="0" destOrd="0" presId="urn:microsoft.com/office/officeart/2008/layout/HorizontalMultiLevelHierarchy"/>
    <dgm:cxn modelId="{3B112B37-9299-48CF-8E06-055255871E30}" type="presOf" srcId="{57FA02C0-3082-4CC4-AA70-9C63C4C708F1}" destId="{6A67D1AD-F877-456D-977E-B58F2B131517}" srcOrd="1" destOrd="0" presId="urn:microsoft.com/office/officeart/2008/layout/HorizontalMultiLevelHierarchy"/>
    <dgm:cxn modelId="{63A0F239-B446-49C5-9FA7-B3702D4170A3}" type="presOf" srcId="{F80206C2-F490-4B64-9F43-F9707CE39237}" destId="{38B0FDFD-11E0-4CDE-AE16-546CF127E009}" srcOrd="1" destOrd="0" presId="urn:microsoft.com/office/officeart/2008/layout/HorizontalMultiLevelHierarchy"/>
    <dgm:cxn modelId="{71BBE041-5013-4666-BC1C-9BD84C914570}" type="presOf" srcId="{57FA02C0-3082-4CC4-AA70-9C63C4C708F1}" destId="{DBC2908F-CECB-432D-AFA0-D2645DBD5436}" srcOrd="0" destOrd="0" presId="urn:microsoft.com/office/officeart/2008/layout/HorizontalMultiLevelHierarchy"/>
    <dgm:cxn modelId="{CB406E44-CEE9-448F-9DFC-3A7FAAFFDEA7}" type="presOf" srcId="{982E04EB-DEF9-4110-8FE3-3D8B12DA29CD}" destId="{B0824788-C7EB-413A-BDA9-A7487ED6DA6F}" srcOrd="0" destOrd="0" presId="urn:microsoft.com/office/officeart/2008/layout/HorizontalMultiLevelHierarchy"/>
    <dgm:cxn modelId="{9ADE694C-C6ED-450A-BF1E-4897E179015A}" type="presOf" srcId="{A67F03E7-F23C-4B36-9A16-BFBE9A785F12}" destId="{B909F217-5535-4FF8-8023-0DC61EEEE6E6}" srcOrd="0" destOrd="0" presId="urn:microsoft.com/office/officeart/2008/layout/HorizontalMultiLevelHierarchy"/>
    <dgm:cxn modelId="{9D18644E-A175-4032-83A8-E47FDBCBED80}" type="presOf" srcId="{C3F86938-31AA-440D-9A80-FE0213C3F1CA}" destId="{9669A8C9-5F0E-4192-9F7D-65EAD2A8BAD9}" srcOrd="0" destOrd="0" presId="urn:microsoft.com/office/officeart/2008/layout/HorizontalMultiLevelHierarchy"/>
    <dgm:cxn modelId="{85AE8351-3ABC-459F-8BB5-3DD2E8198458}" srcId="{2093A462-FFAC-4244-B040-890D7211AF31}" destId="{2BD94007-C637-489D-8B73-292CA46AFEA4}" srcOrd="1" destOrd="0" parTransId="{C3F86938-31AA-440D-9A80-FE0213C3F1CA}" sibTransId="{2806E6F7-E60D-47EA-B615-254B150C729A}"/>
    <dgm:cxn modelId="{B7FD7355-7C07-4FCF-A2F6-6AA405F36684}" type="presOf" srcId="{8C7A2AFA-BD45-4E2D-9085-2AA2C1CBD3A3}" destId="{2456F393-DB9E-41E7-A907-0E87063B91C3}" srcOrd="1" destOrd="0" presId="urn:microsoft.com/office/officeart/2008/layout/HorizontalMultiLevelHierarchy"/>
    <dgm:cxn modelId="{C75A905A-7DF1-47CF-9FAA-EB3D1F49C35B}" type="presOf" srcId="{2BD94007-C637-489D-8B73-292CA46AFEA4}" destId="{D2A8A318-3CFD-4EF3-8912-02DE37CE5E7F}" srcOrd="0" destOrd="0" presId="urn:microsoft.com/office/officeart/2008/layout/HorizontalMultiLevelHierarchy"/>
    <dgm:cxn modelId="{9686EF5B-352E-44E5-93C3-CC1B46DD0F8A}" type="presOf" srcId="{BFBE9B72-409B-4D0D-98B2-376751525CBD}" destId="{ED4A09C7-0E97-45B7-B9CA-59BCDF06954F}" srcOrd="0" destOrd="0" presId="urn:microsoft.com/office/officeart/2008/layout/HorizontalMultiLevelHierarchy"/>
    <dgm:cxn modelId="{FB64145D-5586-4D1E-A456-E23F746D3CDB}" type="presOf" srcId="{6562EC24-7545-461F-9FF6-63C4B0CE3596}" destId="{786ADF70-A4FC-401B-A81F-BED21D4224E1}" srcOrd="0" destOrd="0" presId="urn:microsoft.com/office/officeart/2008/layout/HorizontalMultiLevelHierarchy"/>
    <dgm:cxn modelId="{2137BF66-019A-4D16-B6A9-1B7D3D7C22F3}" type="presOf" srcId="{96940734-133A-4F17-B61F-3B4809C65375}" destId="{5011B76D-DC01-4FB0-9B06-544329591003}" srcOrd="0" destOrd="0" presId="urn:microsoft.com/office/officeart/2008/layout/HorizontalMultiLevelHierarchy"/>
    <dgm:cxn modelId="{FF1FF96B-4106-49AD-8FD7-DEC1FB06C746}" type="presOf" srcId="{8C7A2AFA-BD45-4E2D-9085-2AA2C1CBD3A3}" destId="{D302A4AD-B33B-4AD0-A616-CFB01B1964BE}" srcOrd="0" destOrd="0" presId="urn:microsoft.com/office/officeart/2008/layout/HorizontalMultiLevelHierarchy"/>
    <dgm:cxn modelId="{A6EB6176-A3BE-4403-9554-32E770F3C56A}" srcId="{D5EAE667-C782-4E87-AEC9-76457CC4BECA}" destId="{4BB0F220-6633-4220-965D-C3DE629AFEF4}" srcOrd="0" destOrd="0" parTransId="{57FA02C0-3082-4CC4-AA70-9C63C4C708F1}" sibTransId="{6A111B80-EEA7-4C21-9B89-52CDEA64E101}"/>
    <dgm:cxn modelId="{2AD9A47C-8AFC-46F1-B288-7D27B36C7689}" type="presOf" srcId="{F5DD9ED7-3168-4072-A5FF-E26350E180EF}" destId="{492F385C-1D2D-497C-95B5-42004408CBD1}" srcOrd="0" destOrd="0" presId="urn:microsoft.com/office/officeart/2008/layout/HorizontalMultiLevelHierarchy"/>
    <dgm:cxn modelId="{7181DD7C-8B94-45D3-8243-862A02590992}" type="presOf" srcId="{70D242CE-D60A-479F-8B31-5B182FA84A09}" destId="{DA9595DA-0150-42F1-934F-903847B245F1}" srcOrd="0" destOrd="0" presId="urn:microsoft.com/office/officeart/2008/layout/HorizontalMultiLevelHierarchy"/>
    <dgm:cxn modelId="{9C7DA987-BE5D-4670-ABB6-C16014F9A92D}" srcId="{1126BA6B-33E4-40D7-82F3-5F3736EEF024}" destId="{A67F03E7-F23C-4B36-9A16-BFBE9A785F12}" srcOrd="3" destOrd="0" parTransId="{F8604EC7-BEFE-46AF-987A-A80C6E4098D7}" sibTransId="{7FA0A62B-42AB-4A5E-BCFB-89B24A4EC04F}"/>
    <dgm:cxn modelId="{F776B48E-96D5-4004-B901-B3B69F36C505}" type="presOf" srcId="{F5DD9ED7-3168-4072-A5FF-E26350E180EF}" destId="{908CD035-0EF0-48F5-A1A1-0D6DD0889A98}" srcOrd="1" destOrd="0" presId="urn:microsoft.com/office/officeart/2008/layout/HorizontalMultiLevelHierarchy"/>
    <dgm:cxn modelId="{A7795691-3921-48C8-BD83-EE4EEB7F88AF}" type="presOf" srcId="{C3F86938-31AA-440D-9A80-FE0213C3F1CA}" destId="{F916C12A-ED81-4119-9F69-03E4BA403F52}" srcOrd="1" destOrd="0" presId="urn:microsoft.com/office/officeart/2008/layout/HorizontalMultiLevelHierarchy"/>
    <dgm:cxn modelId="{469B9591-C5DE-471B-9C0D-873F413DC27B}" type="presOf" srcId="{BCE32277-0369-4472-A2CF-84ECF5456977}" destId="{143622D6-DB91-4044-8C03-9985A1596AEB}" srcOrd="0" destOrd="0" presId="urn:microsoft.com/office/officeart/2008/layout/HorizontalMultiLevelHierarchy"/>
    <dgm:cxn modelId="{E1B51292-26F8-4134-8E81-6A9363EB205F}" type="presOf" srcId="{F8604EC7-BEFE-46AF-987A-A80C6E4098D7}" destId="{67BFDE09-D32A-4AF7-A021-B6CCC8227CC7}" srcOrd="0" destOrd="0" presId="urn:microsoft.com/office/officeart/2008/layout/HorizontalMultiLevelHierarchy"/>
    <dgm:cxn modelId="{C28EEE93-3A59-49CD-A919-A1DEA8C018DF}" type="presOf" srcId="{3849BEA5-E62C-4BFC-B2BF-7F82887FD7E6}" destId="{FCBB219C-0974-4454-A421-106D81F5289A}" srcOrd="0" destOrd="0" presId="urn:microsoft.com/office/officeart/2008/layout/HorizontalMultiLevelHierarchy"/>
    <dgm:cxn modelId="{56CBE19D-AD68-46EB-87E7-5B26B8B02C5A}" type="presOf" srcId="{F8604EC7-BEFE-46AF-987A-A80C6E4098D7}" destId="{A5C6A136-7258-45F6-B1A3-7177A809C976}" srcOrd="1" destOrd="0" presId="urn:microsoft.com/office/officeart/2008/layout/HorizontalMultiLevelHierarchy"/>
    <dgm:cxn modelId="{C1B1BA9F-C7E8-4F25-BCD3-CF58538F446C}" type="presOf" srcId="{1BD13506-6342-494F-AE13-6927A56139EB}" destId="{C8D8D367-8D68-48FA-96D6-76D55297216D}" srcOrd="1" destOrd="0" presId="urn:microsoft.com/office/officeart/2008/layout/HorizontalMultiLevelHierarchy"/>
    <dgm:cxn modelId="{ACE63BA5-2F4D-4053-BD3D-07C511165BA7}" type="presOf" srcId="{D5EAE667-C782-4E87-AEC9-76457CC4BECA}" destId="{05DC1D00-418F-4C43-81C7-5C0D1EDEB0BC}" srcOrd="0" destOrd="0" presId="urn:microsoft.com/office/officeart/2008/layout/HorizontalMultiLevelHierarchy"/>
    <dgm:cxn modelId="{1F1AB2A6-0D4D-43A8-BD0D-C41B63713F63}" type="presOf" srcId="{96940734-133A-4F17-B61F-3B4809C65375}" destId="{5EE14222-7913-4258-A450-EA81418F96D9}" srcOrd="1" destOrd="0" presId="urn:microsoft.com/office/officeart/2008/layout/HorizontalMultiLevelHierarchy"/>
    <dgm:cxn modelId="{159F2AAB-1803-4389-A1BC-65A00FE8D712}" type="presOf" srcId="{F80206C2-F490-4B64-9F43-F9707CE39237}" destId="{5DAF819B-5ED9-4B2D-90FB-4923135ECBCF}" srcOrd="0" destOrd="0" presId="urn:microsoft.com/office/officeart/2008/layout/HorizontalMultiLevelHierarchy"/>
    <dgm:cxn modelId="{01106CB2-4DF8-47D5-B716-908F3ADB4937}" type="presOf" srcId="{E0CA4B52-CF47-4BDA-8218-0CF7DDAEB779}" destId="{CB5C22AB-FB06-4AC1-83E1-AD64A1679BF7}" srcOrd="1" destOrd="0" presId="urn:microsoft.com/office/officeart/2008/layout/HorizontalMultiLevelHierarchy"/>
    <dgm:cxn modelId="{430FF2B5-BE32-4781-BFC7-646654368FC4}" type="presOf" srcId="{CEBA2DAA-971C-4594-9E25-3B14C9EB66A8}" destId="{B8B8545C-89FC-4B78-882B-71BB966CF9E5}" srcOrd="1" destOrd="0" presId="urn:microsoft.com/office/officeart/2008/layout/HorizontalMultiLevelHierarchy"/>
    <dgm:cxn modelId="{722E5DBA-FC74-477D-B101-7FFA513AD80C}" type="presOf" srcId="{1126BA6B-33E4-40D7-82F3-5F3736EEF024}" destId="{130DAB07-A267-47E3-A3BB-D86373FA0364}" srcOrd="0" destOrd="0" presId="urn:microsoft.com/office/officeart/2008/layout/HorizontalMultiLevelHierarchy"/>
    <dgm:cxn modelId="{9A3D5AD1-1CB7-478D-B97A-A82E3B7D0496}" srcId="{1126BA6B-33E4-40D7-82F3-5F3736EEF024}" destId="{3849BEA5-E62C-4BFC-B2BF-7F82887FD7E6}" srcOrd="4" destOrd="0" parTransId="{F5DD9ED7-3168-4072-A5FF-E26350E180EF}" sibTransId="{3660F3DE-FF10-4F2A-98C4-620ED07E1484}"/>
    <dgm:cxn modelId="{CBAB45D4-8F13-4731-BFC7-057E2400EB4C}" type="presOf" srcId="{CEBA2DAA-971C-4594-9E25-3B14C9EB66A8}" destId="{1198CA48-EEDD-40A6-AAC0-1736B2C7ED1C}" srcOrd="0" destOrd="0" presId="urn:microsoft.com/office/officeart/2008/layout/HorizontalMultiLevelHierarchy"/>
    <dgm:cxn modelId="{50BCDFD4-ED34-417C-84DA-EF6628DF028F}" srcId="{2093A462-FFAC-4244-B040-890D7211AF31}" destId="{D5EAE667-C782-4E87-AEC9-76457CC4BECA}" srcOrd="0" destOrd="0" parTransId="{BFBE9B72-409B-4D0D-98B2-376751525CBD}" sibTransId="{BE8BCB1F-DF69-49DB-82DA-3BABE741585F}"/>
    <dgm:cxn modelId="{3C62D5D7-B866-4073-AD98-CC9449FB0757}" type="presOf" srcId="{DCCA7E7A-1CDD-4487-A7EA-3E4B96BA51E0}" destId="{3706F030-21D8-486D-8664-0FFA6A87485D}" srcOrd="0" destOrd="0" presId="urn:microsoft.com/office/officeart/2008/layout/HorizontalMultiLevelHierarchy"/>
    <dgm:cxn modelId="{7CB3C2E0-9AC9-485E-BC01-B5450940DBBE}" srcId="{B8B57A4E-8F86-4C30-A710-9867ED4F0398}" destId="{2DB13F6B-7836-46DB-A2C0-635F4EE36983}" srcOrd="0" destOrd="0" parTransId="{982E04EB-DEF9-4110-8FE3-3D8B12DA29CD}" sibTransId="{B24188D4-AD15-43F2-ACEA-D96543D5C2B8}"/>
    <dgm:cxn modelId="{E7EB23E6-C912-4842-BF10-EA3788AB23F6}" srcId="{2093A462-FFAC-4244-B040-890D7211AF31}" destId="{B8B57A4E-8F86-4C30-A710-9867ED4F0398}" srcOrd="2" destOrd="0" parTransId="{CEBA2DAA-971C-4594-9E25-3B14C9EB66A8}" sibTransId="{5819178D-3F00-454B-8AD2-726DD8FA0E8A}"/>
    <dgm:cxn modelId="{D9EFE0EB-870A-4121-97C5-2D40A1866928}" type="presOf" srcId="{E0CA4B52-CF47-4BDA-8218-0CF7DDAEB779}" destId="{209AEE03-E6EC-46D7-8B52-53F037964F43}" srcOrd="0" destOrd="0" presId="urn:microsoft.com/office/officeart/2008/layout/HorizontalMultiLevelHierarchy"/>
    <dgm:cxn modelId="{A9A346F5-03B1-4D69-970E-9189D42C24D6}" srcId="{1126BA6B-33E4-40D7-82F3-5F3736EEF024}" destId="{E985A486-3769-476E-B257-316BD3D801E2}" srcOrd="1" destOrd="0" parTransId="{E0CA4B52-CF47-4BDA-8218-0CF7DDAEB779}" sibTransId="{AC39A21C-62ED-41E6-AEFC-85C792082564}"/>
    <dgm:cxn modelId="{DE2AC9F6-F5AC-4FAB-82D3-75D5D9337C58}" type="presOf" srcId="{982E04EB-DEF9-4110-8FE3-3D8B12DA29CD}" destId="{A4FEBE43-62CA-47AD-A197-9B82462014D1}" srcOrd="1" destOrd="0" presId="urn:microsoft.com/office/officeart/2008/layout/HorizontalMultiLevelHierarchy"/>
    <dgm:cxn modelId="{FDB873FC-7013-4504-81EF-B2DF8762117F}" type="presOf" srcId="{2093A462-FFAC-4244-B040-890D7211AF31}" destId="{6BE557C5-6B10-446F-8C2B-5C64592878D2}" srcOrd="0" destOrd="0" presId="urn:microsoft.com/office/officeart/2008/layout/HorizontalMultiLevelHierarchy"/>
    <dgm:cxn modelId="{4CEDAAFD-D11D-47F7-AE6F-4D5274C7AD80}" srcId="{1126BA6B-33E4-40D7-82F3-5F3736EEF024}" destId="{BCE32277-0369-4472-A2CF-84ECF5456977}" srcOrd="0" destOrd="0" parTransId="{6562EC24-7545-461F-9FF6-63C4B0CE3596}" sibTransId="{A8C6C5EB-4F09-46CB-B3B1-DAB26345C8C3}"/>
    <dgm:cxn modelId="{97D58FE3-CF0F-4D2F-8E2C-EFCC0ABCC627}" type="presParOf" srcId="{F9A8E62F-96F6-4046-ADA7-DE4A8267A2AD}" destId="{AA3930B2-3963-45C0-AC7E-24EBC37D5E09}" srcOrd="0" destOrd="0" presId="urn:microsoft.com/office/officeart/2008/layout/HorizontalMultiLevelHierarchy"/>
    <dgm:cxn modelId="{350DE30D-6742-4106-8021-E8DC60C15D83}" type="presParOf" srcId="{AA3930B2-3963-45C0-AC7E-24EBC37D5E09}" destId="{6BE557C5-6B10-446F-8C2B-5C64592878D2}" srcOrd="0" destOrd="0" presId="urn:microsoft.com/office/officeart/2008/layout/HorizontalMultiLevelHierarchy"/>
    <dgm:cxn modelId="{54E7629E-60A2-40B8-B7EF-50EE963FB5A6}" type="presParOf" srcId="{AA3930B2-3963-45C0-AC7E-24EBC37D5E09}" destId="{BC0E70BE-101D-43BB-8E0C-EA43EE5456D8}" srcOrd="1" destOrd="0" presId="urn:microsoft.com/office/officeart/2008/layout/HorizontalMultiLevelHierarchy"/>
    <dgm:cxn modelId="{E53B705C-C731-4BB8-8436-F9F8FDDA2E3D}" type="presParOf" srcId="{BC0E70BE-101D-43BB-8E0C-EA43EE5456D8}" destId="{ED4A09C7-0E97-45B7-B9CA-59BCDF06954F}" srcOrd="0" destOrd="0" presId="urn:microsoft.com/office/officeart/2008/layout/HorizontalMultiLevelHierarchy"/>
    <dgm:cxn modelId="{26461A1E-FB13-4B7A-9421-EDA76C765D24}" type="presParOf" srcId="{ED4A09C7-0E97-45B7-B9CA-59BCDF06954F}" destId="{BE32AFB3-884D-42AD-935D-88BAC2655FFC}" srcOrd="0" destOrd="0" presId="urn:microsoft.com/office/officeart/2008/layout/HorizontalMultiLevelHierarchy"/>
    <dgm:cxn modelId="{C716DACF-23A4-4070-A281-E4CE944C9EDF}" type="presParOf" srcId="{BC0E70BE-101D-43BB-8E0C-EA43EE5456D8}" destId="{0AEC7D6F-B128-47E1-892E-EE01420A156F}" srcOrd="1" destOrd="0" presId="urn:microsoft.com/office/officeart/2008/layout/HorizontalMultiLevelHierarchy"/>
    <dgm:cxn modelId="{AB36D459-8921-4F20-ABFC-27595BA253C4}" type="presParOf" srcId="{0AEC7D6F-B128-47E1-892E-EE01420A156F}" destId="{05DC1D00-418F-4C43-81C7-5C0D1EDEB0BC}" srcOrd="0" destOrd="0" presId="urn:microsoft.com/office/officeart/2008/layout/HorizontalMultiLevelHierarchy"/>
    <dgm:cxn modelId="{CDA8B56C-D07E-43A1-B640-3BCC69199625}" type="presParOf" srcId="{0AEC7D6F-B128-47E1-892E-EE01420A156F}" destId="{789F824C-6EE8-4341-9651-93672EF59725}" srcOrd="1" destOrd="0" presId="urn:microsoft.com/office/officeart/2008/layout/HorizontalMultiLevelHierarchy"/>
    <dgm:cxn modelId="{11957868-9EA1-45C3-9AF5-75E04FD41582}" type="presParOf" srcId="{789F824C-6EE8-4341-9651-93672EF59725}" destId="{DBC2908F-CECB-432D-AFA0-D2645DBD5436}" srcOrd="0" destOrd="0" presId="urn:microsoft.com/office/officeart/2008/layout/HorizontalMultiLevelHierarchy"/>
    <dgm:cxn modelId="{EA89BD2C-0C56-4121-BBF8-89C6831F0980}" type="presParOf" srcId="{DBC2908F-CECB-432D-AFA0-D2645DBD5436}" destId="{6A67D1AD-F877-456D-977E-B58F2B131517}" srcOrd="0" destOrd="0" presId="urn:microsoft.com/office/officeart/2008/layout/HorizontalMultiLevelHierarchy"/>
    <dgm:cxn modelId="{C65C69F5-264D-46E3-A1E3-663BF9F861DE}" type="presParOf" srcId="{789F824C-6EE8-4341-9651-93672EF59725}" destId="{BF2C007F-32CF-48E1-8E20-3516F32D721E}" srcOrd="1" destOrd="0" presId="urn:microsoft.com/office/officeart/2008/layout/HorizontalMultiLevelHierarchy"/>
    <dgm:cxn modelId="{1BFB9EEC-9AED-48F6-A6A3-5271318C20D7}" type="presParOf" srcId="{BF2C007F-32CF-48E1-8E20-3516F32D721E}" destId="{E8614EBF-1BA4-40A4-B906-267CE4F3F63E}" srcOrd="0" destOrd="0" presId="urn:microsoft.com/office/officeart/2008/layout/HorizontalMultiLevelHierarchy"/>
    <dgm:cxn modelId="{4CC10C1A-D905-4E95-8CE7-8E04544526F1}" type="presParOf" srcId="{BF2C007F-32CF-48E1-8E20-3516F32D721E}" destId="{F112A109-E2F9-43D3-852F-5AB2D7E9EE28}" srcOrd="1" destOrd="0" presId="urn:microsoft.com/office/officeart/2008/layout/HorizontalMultiLevelHierarchy"/>
    <dgm:cxn modelId="{33EAE32C-2206-4C70-901D-F1A5499CF168}" type="presParOf" srcId="{789F824C-6EE8-4341-9651-93672EF59725}" destId="{5DAF819B-5ED9-4B2D-90FB-4923135ECBCF}" srcOrd="2" destOrd="0" presId="urn:microsoft.com/office/officeart/2008/layout/HorizontalMultiLevelHierarchy"/>
    <dgm:cxn modelId="{8EC2E641-12A3-47F6-A59A-C8104D39D45D}" type="presParOf" srcId="{5DAF819B-5ED9-4B2D-90FB-4923135ECBCF}" destId="{38B0FDFD-11E0-4CDE-AE16-546CF127E009}" srcOrd="0" destOrd="0" presId="urn:microsoft.com/office/officeart/2008/layout/HorizontalMultiLevelHierarchy"/>
    <dgm:cxn modelId="{6D17D267-5CE3-4B5F-86A2-8B66AF4CCBF5}" type="presParOf" srcId="{789F824C-6EE8-4341-9651-93672EF59725}" destId="{FE6ED4E9-8CEC-4D1A-B3A6-851A3ABE46FB}" srcOrd="3" destOrd="0" presId="urn:microsoft.com/office/officeart/2008/layout/HorizontalMultiLevelHierarchy"/>
    <dgm:cxn modelId="{F3E57E73-E723-4EBF-A2A4-A6080F5C474E}" type="presParOf" srcId="{FE6ED4E9-8CEC-4D1A-B3A6-851A3ABE46FB}" destId="{1FBD98E1-267A-4D8D-94A6-E0F8FF146B4B}" srcOrd="0" destOrd="0" presId="urn:microsoft.com/office/officeart/2008/layout/HorizontalMultiLevelHierarchy"/>
    <dgm:cxn modelId="{1C10BAFC-6772-4E6C-BCC4-345C7420CA77}" type="presParOf" srcId="{FE6ED4E9-8CEC-4D1A-B3A6-851A3ABE46FB}" destId="{B6BDA8D6-A4C4-4BB0-8E29-3B0F07BC0593}" srcOrd="1" destOrd="0" presId="urn:microsoft.com/office/officeart/2008/layout/HorizontalMultiLevelHierarchy"/>
    <dgm:cxn modelId="{8C1BBCA6-E78C-4482-94DE-B40653E6C710}" type="presParOf" srcId="{BC0E70BE-101D-43BB-8E0C-EA43EE5456D8}" destId="{9669A8C9-5F0E-4192-9F7D-65EAD2A8BAD9}" srcOrd="2" destOrd="0" presId="urn:microsoft.com/office/officeart/2008/layout/HorizontalMultiLevelHierarchy"/>
    <dgm:cxn modelId="{CF3BD152-A028-48D7-B64F-CA4770FBF70C}" type="presParOf" srcId="{9669A8C9-5F0E-4192-9F7D-65EAD2A8BAD9}" destId="{F916C12A-ED81-4119-9F69-03E4BA403F52}" srcOrd="0" destOrd="0" presId="urn:microsoft.com/office/officeart/2008/layout/HorizontalMultiLevelHierarchy"/>
    <dgm:cxn modelId="{0EE94A7C-48EE-436F-8538-31534EA98CDF}" type="presParOf" srcId="{BC0E70BE-101D-43BB-8E0C-EA43EE5456D8}" destId="{87EC3C9E-E12E-4ADA-B875-87E46C87128E}" srcOrd="3" destOrd="0" presId="urn:microsoft.com/office/officeart/2008/layout/HorizontalMultiLevelHierarchy"/>
    <dgm:cxn modelId="{3269C00D-E743-4D3D-BF79-542E5CCC10E0}" type="presParOf" srcId="{87EC3C9E-E12E-4ADA-B875-87E46C87128E}" destId="{D2A8A318-3CFD-4EF3-8912-02DE37CE5E7F}" srcOrd="0" destOrd="0" presId="urn:microsoft.com/office/officeart/2008/layout/HorizontalMultiLevelHierarchy"/>
    <dgm:cxn modelId="{9C146BE5-02EA-4A96-94D8-764F08FC5CDC}" type="presParOf" srcId="{87EC3C9E-E12E-4ADA-B875-87E46C87128E}" destId="{7E1C3A17-6286-4B05-9483-239440CC5AA3}" srcOrd="1" destOrd="0" presId="urn:microsoft.com/office/officeart/2008/layout/HorizontalMultiLevelHierarchy"/>
    <dgm:cxn modelId="{0DBD2D8A-AA61-4445-90F6-70A8BA22867F}" type="presParOf" srcId="{BC0E70BE-101D-43BB-8E0C-EA43EE5456D8}" destId="{1198CA48-EEDD-40A6-AAC0-1736B2C7ED1C}" srcOrd="4" destOrd="0" presId="urn:microsoft.com/office/officeart/2008/layout/HorizontalMultiLevelHierarchy"/>
    <dgm:cxn modelId="{169C3B2B-60C8-4798-8827-B322E43ABCF8}" type="presParOf" srcId="{1198CA48-EEDD-40A6-AAC0-1736B2C7ED1C}" destId="{B8B8545C-89FC-4B78-882B-71BB966CF9E5}" srcOrd="0" destOrd="0" presId="urn:microsoft.com/office/officeart/2008/layout/HorizontalMultiLevelHierarchy"/>
    <dgm:cxn modelId="{F3B2264E-F479-4757-A6C8-6C08B71ACE74}" type="presParOf" srcId="{BC0E70BE-101D-43BB-8E0C-EA43EE5456D8}" destId="{972E231E-8746-4CEB-98B5-57EA26524699}" srcOrd="5" destOrd="0" presId="urn:microsoft.com/office/officeart/2008/layout/HorizontalMultiLevelHierarchy"/>
    <dgm:cxn modelId="{F534B335-73E5-4E03-85FA-CD8A1E3CABF4}" type="presParOf" srcId="{972E231E-8746-4CEB-98B5-57EA26524699}" destId="{CF45132D-4307-4A79-AD66-856729C729BF}" srcOrd="0" destOrd="0" presId="urn:microsoft.com/office/officeart/2008/layout/HorizontalMultiLevelHierarchy"/>
    <dgm:cxn modelId="{8502B2B0-F17A-48D0-9460-6605E7720FD3}" type="presParOf" srcId="{972E231E-8746-4CEB-98B5-57EA26524699}" destId="{5B357906-0853-4D8A-AB49-47C839B95D95}" srcOrd="1" destOrd="0" presId="urn:microsoft.com/office/officeart/2008/layout/HorizontalMultiLevelHierarchy"/>
    <dgm:cxn modelId="{3BC92E39-064B-40EE-87F2-5304513ADD0A}" type="presParOf" srcId="{5B357906-0853-4D8A-AB49-47C839B95D95}" destId="{B0824788-C7EB-413A-BDA9-A7487ED6DA6F}" srcOrd="0" destOrd="0" presId="urn:microsoft.com/office/officeart/2008/layout/HorizontalMultiLevelHierarchy"/>
    <dgm:cxn modelId="{B40741DE-F687-46A9-801D-350BF42CAD47}" type="presParOf" srcId="{B0824788-C7EB-413A-BDA9-A7487ED6DA6F}" destId="{A4FEBE43-62CA-47AD-A197-9B82462014D1}" srcOrd="0" destOrd="0" presId="urn:microsoft.com/office/officeart/2008/layout/HorizontalMultiLevelHierarchy"/>
    <dgm:cxn modelId="{5A69DCCC-C827-4543-89BC-9A25C1D1C766}" type="presParOf" srcId="{5B357906-0853-4D8A-AB49-47C839B95D95}" destId="{5A414631-BF6E-46EE-B012-541D10C875AD}" srcOrd="1" destOrd="0" presId="urn:microsoft.com/office/officeart/2008/layout/HorizontalMultiLevelHierarchy"/>
    <dgm:cxn modelId="{2696DDF3-0E37-489F-8487-724FAE0C8B27}" type="presParOf" srcId="{5A414631-BF6E-46EE-B012-541D10C875AD}" destId="{07D6CB62-41F8-45CC-93D2-FC29053A6BF2}" srcOrd="0" destOrd="0" presId="urn:microsoft.com/office/officeart/2008/layout/HorizontalMultiLevelHierarchy"/>
    <dgm:cxn modelId="{E4017EBC-96DA-4AC5-BE50-C96B197355AC}" type="presParOf" srcId="{5A414631-BF6E-46EE-B012-541D10C875AD}" destId="{3CC112AF-B8EC-49C0-985F-96BEA0AC3F96}" srcOrd="1" destOrd="0" presId="urn:microsoft.com/office/officeart/2008/layout/HorizontalMultiLevelHierarchy"/>
    <dgm:cxn modelId="{87187DE8-37AB-4617-9491-F7C6EF9A781C}" type="presParOf" srcId="{5B357906-0853-4D8A-AB49-47C839B95D95}" destId="{5011B76D-DC01-4FB0-9B06-544329591003}" srcOrd="2" destOrd="0" presId="urn:microsoft.com/office/officeart/2008/layout/HorizontalMultiLevelHierarchy"/>
    <dgm:cxn modelId="{5CB007F1-E56D-4D2F-B24A-EDD621637744}" type="presParOf" srcId="{5011B76D-DC01-4FB0-9B06-544329591003}" destId="{5EE14222-7913-4258-A450-EA81418F96D9}" srcOrd="0" destOrd="0" presId="urn:microsoft.com/office/officeart/2008/layout/HorizontalMultiLevelHierarchy"/>
    <dgm:cxn modelId="{6B4F865C-9421-406A-8E06-8CFFEA8A975B}" type="presParOf" srcId="{5B357906-0853-4D8A-AB49-47C839B95D95}" destId="{B17E7D08-B229-4FC5-B227-ACD100094794}" srcOrd="3" destOrd="0" presId="urn:microsoft.com/office/officeart/2008/layout/HorizontalMultiLevelHierarchy"/>
    <dgm:cxn modelId="{781B1F1A-4392-4C3F-A1D4-12BE286D5620}" type="presParOf" srcId="{B17E7D08-B229-4FC5-B227-ACD100094794}" destId="{130DAB07-A267-47E3-A3BB-D86373FA0364}" srcOrd="0" destOrd="0" presId="urn:microsoft.com/office/officeart/2008/layout/HorizontalMultiLevelHierarchy"/>
    <dgm:cxn modelId="{98D9C5F4-F57A-41EC-A769-9611148A2ABB}" type="presParOf" srcId="{B17E7D08-B229-4FC5-B227-ACD100094794}" destId="{7EA3A189-501C-4301-9667-7E1FCD78C278}" srcOrd="1" destOrd="0" presId="urn:microsoft.com/office/officeart/2008/layout/HorizontalMultiLevelHierarchy"/>
    <dgm:cxn modelId="{743F61BA-1A86-462E-B5C0-4E3A006CF71C}" type="presParOf" srcId="{7EA3A189-501C-4301-9667-7E1FCD78C278}" destId="{786ADF70-A4FC-401B-A81F-BED21D4224E1}" srcOrd="0" destOrd="0" presId="urn:microsoft.com/office/officeart/2008/layout/HorizontalMultiLevelHierarchy"/>
    <dgm:cxn modelId="{DCDF2810-3DD3-4B74-B6EE-D369F4E93A4D}" type="presParOf" srcId="{786ADF70-A4FC-401B-A81F-BED21D4224E1}" destId="{A8CC44B5-2B73-4C42-A006-1F6E4F90B7E1}" srcOrd="0" destOrd="0" presId="urn:microsoft.com/office/officeart/2008/layout/HorizontalMultiLevelHierarchy"/>
    <dgm:cxn modelId="{02185577-F9F2-49B1-AD75-EEB9E001E0EC}" type="presParOf" srcId="{7EA3A189-501C-4301-9667-7E1FCD78C278}" destId="{1689DE23-4068-4E84-9B9E-F7FF891922DF}" srcOrd="1" destOrd="0" presId="urn:microsoft.com/office/officeart/2008/layout/HorizontalMultiLevelHierarchy"/>
    <dgm:cxn modelId="{B84269A8-75BE-4AC6-A9CE-1B5A6E49819F}" type="presParOf" srcId="{1689DE23-4068-4E84-9B9E-F7FF891922DF}" destId="{143622D6-DB91-4044-8C03-9985A1596AEB}" srcOrd="0" destOrd="0" presId="urn:microsoft.com/office/officeart/2008/layout/HorizontalMultiLevelHierarchy"/>
    <dgm:cxn modelId="{E351BC22-3854-4970-AFB3-B74ECF755E63}" type="presParOf" srcId="{1689DE23-4068-4E84-9B9E-F7FF891922DF}" destId="{5E695EBB-65C2-4DD1-B6D1-696EC87782EF}" srcOrd="1" destOrd="0" presId="urn:microsoft.com/office/officeart/2008/layout/HorizontalMultiLevelHierarchy"/>
    <dgm:cxn modelId="{67EA0268-5B66-4BB6-84A0-043D8B92EDDB}" type="presParOf" srcId="{7EA3A189-501C-4301-9667-7E1FCD78C278}" destId="{209AEE03-E6EC-46D7-8B52-53F037964F43}" srcOrd="2" destOrd="0" presId="urn:microsoft.com/office/officeart/2008/layout/HorizontalMultiLevelHierarchy"/>
    <dgm:cxn modelId="{7E886A8E-C7F5-41B5-818D-996F52EE2543}" type="presParOf" srcId="{209AEE03-E6EC-46D7-8B52-53F037964F43}" destId="{CB5C22AB-FB06-4AC1-83E1-AD64A1679BF7}" srcOrd="0" destOrd="0" presId="urn:microsoft.com/office/officeart/2008/layout/HorizontalMultiLevelHierarchy"/>
    <dgm:cxn modelId="{8C389805-499A-4E97-8C4D-3EAE9A3CF1D5}" type="presParOf" srcId="{7EA3A189-501C-4301-9667-7E1FCD78C278}" destId="{D98FA723-F8ED-47FD-9C76-41A5DE97BF20}" srcOrd="3" destOrd="0" presId="urn:microsoft.com/office/officeart/2008/layout/HorizontalMultiLevelHierarchy"/>
    <dgm:cxn modelId="{9B089FB6-F199-4893-ACFA-CE675E8EC51C}" type="presParOf" srcId="{D98FA723-F8ED-47FD-9C76-41A5DE97BF20}" destId="{96378057-D364-4A67-BCF5-7D1FC225E55C}" srcOrd="0" destOrd="0" presId="urn:microsoft.com/office/officeart/2008/layout/HorizontalMultiLevelHierarchy"/>
    <dgm:cxn modelId="{355B6177-A8DC-4E2C-9CCD-7D7F0D3A11C3}" type="presParOf" srcId="{D98FA723-F8ED-47FD-9C76-41A5DE97BF20}" destId="{83DFEF7A-D1D4-4D27-9A81-90F1CA3D6DDD}" srcOrd="1" destOrd="0" presId="urn:microsoft.com/office/officeart/2008/layout/HorizontalMultiLevelHierarchy"/>
    <dgm:cxn modelId="{0FBAAA24-B9B3-4C3E-9BBD-29C77FBD03C2}" type="presParOf" srcId="{7EA3A189-501C-4301-9667-7E1FCD78C278}" destId="{D302A4AD-B33B-4AD0-A616-CFB01B1964BE}" srcOrd="4" destOrd="0" presId="urn:microsoft.com/office/officeart/2008/layout/HorizontalMultiLevelHierarchy"/>
    <dgm:cxn modelId="{F37894C7-CED4-4FAE-A535-C56C877456F3}" type="presParOf" srcId="{D302A4AD-B33B-4AD0-A616-CFB01B1964BE}" destId="{2456F393-DB9E-41E7-A907-0E87063B91C3}" srcOrd="0" destOrd="0" presId="urn:microsoft.com/office/officeart/2008/layout/HorizontalMultiLevelHierarchy"/>
    <dgm:cxn modelId="{5A8A5706-37DE-4DB4-B8E8-6559CB46B3C7}" type="presParOf" srcId="{7EA3A189-501C-4301-9667-7E1FCD78C278}" destId="{FFA1DCEF-0E72-43CF-BC2E-4C0322B05131}" srcOrd="5" destOrd="0" presId="urn:microsoft.com/office/officeart/2008/layout/HorizontalMultiLevelHierarchy"/>
    <dgm:cxn modelId="{83AC276E-ED4A-4CFD-9131-58C0D9B3438D}" type="presParOf" srcId="{FFA1DCEF-0E72-43CF-BC2E-4C0322B05131}" destId="{3706F030-21D8-486D-8664-0FFA6A87485D}" srcOrd="0" destOrd="0" presId="urn:microsoft.com/office/officeart/2008/layout/HorizontalMultiLevelHierarchy"/>
    <dgm:cxn modelId="{3B6CB628-D401-4C94-ADBC-E32A6FA8BF05}" type="presParOf" srcId="{FFA1DCEF-0E72-43CF-BC2E-4C0322B05131}" destId="{6D5A8015-D2F3-40EA-9247-A6EF317B5F2F}" srcOrd="1" destOrd="0" presId="urn:microsoft.com/office/officeart/2008/layout/HorizontalMultiLevelHierarchy"/>
    <dgm:cxn modelId="{587604F6-2ABA-4030-8702-7CFD4AEA0491}" type="presParOf" srcId="{7EA3A189-501C-4301-9667-7E1FCD78C278}" destId="{67BFDE09-D32A-4AF7-A021-B6CCC8227CC7}" srcOrd="6" destOrd="0" presId="urn:microsoft.com/office/officeart/2008/layout/HorizontalMultiLevelHierarchy"/>
    <dgm:cxn modelId="{4C482EFF-0ED9-4B4E-AE3F-2EB0EA6BA3B9}" type="presParOf" srcId="{67BFDE09-D32A-4AF7-A021-B6CCC8227CC7}" destId="{A5C6A136-7258-45F6-B1A3-7177A809C976}" srcOrd="0" destOrd="0" presId="urn:microsoft.com/office/officeart/2008/layout/HorizontalMultiLevelHierarchy"/>
    <dgm:cxn modelId="{073EF8CC-284D-4931-AF3D-10F991289330}" type="presParOf" srcId="{7EA3A189-501C-4301-9667-7E1FCD78C278}" destId="{3C964D62-D7C5-4F28-9702-31E20BC02858}" srcOrd="7" destOrd="0" presId="urn:microsoft.com/office/officeart/2008/layout/HorizontalMultiLevelHierarchy"/>
    <dgm:cxn modelId="{8727391F-3656-47BF-98E1-B7528A48DE08}" type="presParOf" srcId="{3C964D62-D7C5-4F28-9702-31E20BC02858}" destId="{B909F217-5535-4FF8-8023-0DC61EEEE6E6}" srcOrd="0" destOrd="0" presId="urn:microsoft.com/office/officeart/2008/layout/HorizontalMultiLevelHierarchy"/>
    <dgm:cxn modelId="{E5D73F15-18DA-4D41-987F-07E831D39AFF}" type="presParOf" srcId="{3C964D62-D7C5-4F28-9702-31E20BC02858}" destId="{CEC159ED-4186-4173-B948-FBAD7271D416}" srcOrd="1" destOrd="0" presId="urn:microsoft.com/office/officeart/2008/layout/HorizontalMultiLevelHierarchy"/>
    <dgm:cxn modelId="{2B5AA7FA-A35D-4E64-BBD7-C7F36DE21BC6}" type="presParOf" srcId="{7EA3A189-501C-4301-9667-7E1FCD78C278}" destId="{492F385C-1D2D-497C-95B5-42004408CBD1}" srcOrd="8" destOrd="0" presId="urn:microsoft.com/office/officeart/2008/layout/HorizontalMultiLevelHierarchy"/>
    <dgm:cxn modelId="{A75EDDF4-6FE7-47C1-8193-D6A6E19A7D05}" type="presParOf" srcId="{492F385C-1D2D-497C-95B5-42004408CBD1}" destId="{908CD035-0EF0-48F5-A1A1-0D6DD0889A98}" srcOrd="0" destOrd="0" presId="urn:microsoft.com/office/officeart/2008/layout/HorizontalMultiLevelHierarchy"/>
    <dgm:cxn modelId="{7D0CDFD1-324A-480A-A9D8-E87A6194D7B6}" type="presParOf" srcId="{7EA3A189-501C-4301-9667-7E1FCD78C278}" destId="{96E70807-FBCC-4CCC-A34C-5B5FFDDADD29}" srcOrd="9" destOrd="0" presId="urn:microsoft.com/office/officeart/2008/layout/HorizontalMultiLevelHierarchy"/>
    <dgm:cxn modelId="{41541CE7-77D7-4508-97E3-EC43497D174D}" type="presParOf" srcId="{96E70807-FBCC-4CCC-A34C-5B5FFDDADD29}" destId="{FCBB219C-0974-4454-A421-106D81F5289A}" srcOrd="0" destOrd="0" presId="urn:microsoft.com/office/officeart/2008/layout/HorizontalMultiLevelHierarchy"/>
    <dgm:cxn modelId="{3FB52003-43FD-4E0C-8D5C-E2B9D5E46DD1}" type="presParOf" srcId="{96E70807-FBCC-4CCC-A34C-5B5FFDDADD29}" destId="{2B4D5308-E030-4C07-B8B9-4DB96EA4EC27}" srcOrd="1" destOrd="0" presId="urn:microsoft.com/office/officeart/2008/layout/HorizontalMultiLevelHierarchy"/>
    <dgm:cxn modelId="{D77F416E-2482-4C75-9F97-E68FA4F168A9}" type="presParOf" srcId="{7EA3A189-501C-4301-9667-7E1FCD78C278}" destId="{A7707317-9980-43F5-83E6-13BD86CD917B}" srcOrd="10" destOrd="0" presId="urn:microsoft.com/office/officeart/2008/layout/HorizontalMultiLevelHierarchy"/>
    <dgm:cxn modelId="{A58ABBAC-FA02-4F0A-9906-B099C6CD6BB4}" type="presParOf" srcId="{A7707317-9980-43F5-83E6-13BD86CD917B}" destId="{C8D8D367-8D68-48FA-96D6-76D55297216D}" srcOrd="0" destOrd="0" presId="urn:microsoft.com/office/officeart/2008/layout/HorizontalMultiLevelHierarchy"/>
    <dgm:cxn modelId="{FF44A12F-194A-4FC8-9C91-678D627BB6E4}" type="presParOf" srcId="{7EA3A189-501C-4301-9667-7E1FCD78C278}" destId="{AD971055-EEA6-4D64-8584-C2FC571CBEA2}" srcOrd="11" destOrd="0" presId="urn:microsoft.com/office/officeart/2008/layout/HorizontalMultiLevelHierarchy"/>
    <dgm:cxn modelId="{01085C37-0C6F-4E21-B809-C7D21781A332}" type="presParOf" srcId="{AD971055-EEA6-4D64-8584-C2FC571CBEA2}" destId="{DA9595DA-0150-42F1-934F-903847B245F1}" srcOrd="0" destOrd="0" presId="urn:microsoft.com/office/officeart/2008/layout/HorizontalMultiLevelHierarchy"/>
    <dgm:cxn modelId="{89346249-D30B-4E7E-8FA9-B70837AC8F1E}" type="presParOf" srcId="{AD971055-EEA6-4D64-8584-C2FC571CBEA2}" destId="{460E4919-71D7-4198-AD90-F7976F6A83D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EF1152-AA24-4363-9546-A343907BC389}" type="doc">
      <dgm:prSet loTypeId="urn:microsoft.com/office/officeart/2005/8/layout/hierarchy1" loCatId="hierarchy" qsTypeId="urn:microsoft.com/office/officeart/2005/8/quickstyle/simple3" qsCatId="simple" csTypeId="urn:microsoft.com/office/officeart/2005/8/colors/colorful3" csCatId="colorful" phldr="1"/>
      <dgm:spPr/>
      <dgm:t>
        <a:bodyPr/>
        <a:lstStyle/>
        <a:p>
          <a:endParaRPr lang="LID4096"/>
        </a:p>
      </dgm:t>
    </dgm:pt>
    <dgm:pt modelId="{94969FA3-B3B1-48F8-BA53-F2EFFFA14921}">
      <dgm:prSet phldrT="[Tex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رئيس السلطة الوطنية "القائد الأعلى"</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AEEF8F8B-B3F7-4948-906A-8FF307C9EBBE}" type="parTrans" cxnId="{A8ABC668-8038-4202-9C7E-DA7A0F188B43}">
      <dgm:prSet/>
      <dgm:spPr/>
      <dgm:t>
        <a:bodyPr/>
        <a:lstStyle/>
        <a:p>
          <a:endParaRPr lang="LID4096" sz="900">
            <a:effectLst>
              <a:glow rad="63500">
                <a:schemeClr val="accent3">
                  <a:satMod val="175000"/>
                  <a:alpha val="40000"/>
                </a:schemeClr>
              </a:glow>
            </a:effectLst>
          </a:endParaRPr>
        </a:p>
      </dgm:t>
    </dgm:pt>
    <dgm:pt modelId="{82188CE4-E168-4BDF-8CD3-138B2B00A74B}" type="sibTrans" cxnId="{A8ABC668-8038-4202-9C7E-DA7A0F188B43}">
      <dgm:prSet/>
      <dgm:spPr/>
      <dgm:t>
        <a:bodyPr/>
        <a:lstStyle/>
        <a:p>
          <a:endParaRPr lang="LID4096" sz="900">
            <a:effectLst>
              <a:glow rad="63500">
                <a:schemeClr val="accent3">
                  <a:satMod val="175000"/>
                  <a:alpha val="40000"/>
                </a:schemeClr>
              </a:glow>
            </a:effectLst>
          </a:endParaRPr>
        </a:p>
      </dgm:t>
    </dgm:pt>
    <dgm:pt modelId="{4D2D725D-8EB6-4610-B2CF-9C3F24E80EFD}">
      <dgm:prSet phldrT="[Tex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وزارة الأمن الوطني</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1366CA95-9F31-44BD-B811-91C2C1E35681}" type="parTrans" cxnId="{B5EAB586-0E24-4A41-8BB3-A7FBCE7AAA12}">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63C65BAD-57F9-416E-934F-FE9D553E1619}" type="sibTrans" cxnId="{B5EAB586-0E24-4A41-8BB3-A7FBCE7AAA12}">
      <dgm:prSet/>
      <dgm:spPr/>
      <dgm:t>
        <a:bodyPr/>
        <a:lstStyle/>
        <a:p>
          <a:endParaRPr lang="LID4096" sz="900">
            <a:effectLst>
              <a:glow rad="63500">
                <a:schemeClr val="accent3">
                  <a:satMod val="175000"/>
                  <a:alpha val="40000"/>
                </a:schemeClr>
              </a:glow>
            </a:effectLst>
          </a:endParaRPr>
        </a:p>
      </dgm:t>
    </dgm:pt>
    <dgm:pt modelId="{E6E5B23F-06D6-429F-8FC4-5301FAE552AB}">
      <dgm:prSet phldrT="[Tex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وزارة الداخلية</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54F0CEEA-4724-4FD8-A6FD-110BA6C6F3DD}" type="parTrans" cxnId="{89785F91-0B20-41CA-AE6C-383AB7E855DB}">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6EEBDDF2-99ED-4586-B3B3-FE4ABC3589DE}" type="sibTrans" cxnId="{89785F91-0B20-41CA-AE6C-383AB7E855DB}">
      <dgm:prSet/>
      <dgm:spPr/>
      <dgm:t>
        <a:bodyPr/>
        <a:lstStyle/>
        <a:p>
          <a:endParaRPr lang="LID4096" sz="900">
            <a:effectLst>
              <a:glow rad="63500">
                <a:schemeClr val="accent3">
                  <a:satMod val="175000"/>
                  <a:alpha val="40000"/>
                </a:schemeClr>
              </a:glow>
            </a:effectLst>
          </a:endParaRPr>
        </a:p>
      </dgm:t>
    </dgm:pt>
    <dgm:pt modelId="{FA519AF1-2A4E-44E7-BB7E-08DCAC406318}">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مدير عام الأمن الداخلي</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32E2611F-2E43-4E91-AD42-2B79227EEBEA}" type="parTrans" cxnId="{1B6A38A7-E626-42ED-934C-FF9E7EC84FBE}">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A24CA6D7-C399-4032-848B-1D89CC0C5AD4}" type="sibTrans" cxnId="{1B6A38A7-E626-42ED-934C-FF9E7EC84FBE}">
      <dgm:prSet/>
      <dgm:spPr/>
      <dgm:t>
        <a:bodyPr/>
        <a:lstStyle/>
        <a:p>
          <a:endParaRPr lang="LID4096" sz="900">
            <a:effectLst>
              <a:glow rad="63500">
                <a:schemeClr val="accent3">
                  <a:satMod val="175000"/>
                  <a:alpha val="40000"/>
                </a:schemeClr>
              </a:glow>
            </a:effectLst>
          </a:endParaRPr>
        </a:p>
      </dgm:t>
    </dgm:pt>
    <dgm:pt modelId="{46DA1644-A41F-4046-B992-BC283ADFBD7F}">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القائد العام</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2E56F7F0-998A-4C0F-A2D9-AA0AAD979754}" type="parTrans" cxnId="{B9F787EA-2067-4C2E-8802-196401835FAB}">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3C4F0AFB-2376-49EE-8414-B019F4B574D3}" type="sibTrans" cxnId="{B9F787EA-2067-4C2E-8802-196401835FAB}">
      <dgm:prSet/>
      <dgm:spPr/>
      <dgm:t>
        <a:bodyPr/>
        <a:lstStyle/>
        <a:p>
          <a:endParaRPr lang="LID4096" sz="900">
            <a:effectLst>
              <a:glow rad="63500">
                <a:schemeClr val="accent3">
                  <a:satMod val="175000"/>
                  <a:alpha val="40000"/>
                </a:schemeClr>
              </a:glow>
            </a:effectLst>
          </a:endParaRPr>
        </a:p>
      </dgm:t>
    </dgm:pt>
    <dgm:pt modelId="{EF51B966-66A0-43EC-B89F-D0B03E10DC25}">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قوى الأمن الداخلي</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BF316E2C-DAA0-43FA-B0C2-4BD8C68C0CE5}" type="parTrans" cxnId="{027BC1EF-6CA5-40BA-9AA4-CE22754EA843}">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977D722C-6AC4-4A33-A691-F29C86C9595A}" type="sibTrans" cxnId="{027BC1EF-6CA5-40BA-9AA4-CE22754EA843}">
      <dgm:prSet/>
      <dgm:spPr/>
      <dgm:t>
        <a:bodyPr/>
        <a:lstStyle/>
        <a:p>
          <a:endParaRPr lang="LID4096" sz="900">
            <a:effectLst>
              <a:glow rad="63500">
                <a:schemeClr val="accent3">
                  <a:satMod val="175000"/>
                  <a:alpha val="40000"/>
                </a:schemeClr>
              </a:glow>
            </a:effectLst>
          </a:endParaRPr>
        </a:p>
      </dgm:t>
    </dgm:pt>
    <dgm:pt modelId="{466E117F-B7AC-4A65-B1C4-E75FDF0F56B3}">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الشرطة الفلسطينية </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A4DBEF9A-5484-40DB-82CA-E7410EE17B0A}" type="parTrans" cxnId="{68501C02-E419-46A0-BEEE-5C7055E6C64A}">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8368CC8C-D9AD-4D6C-9152-1A2657A3BD9C}" type="sibTrans" cxnId="{68501C02-E419-46A0-BEEE-5C7055E6C64A}">
      <dgm:prSet/>
      <dgm:spPr/>
      <dgm:t>
        <a:bodyPr/>
        <a:lstStyle/>
        <a:p>
          <a:endParaRPr lang="LID4096" sz="900">
            <a:effectLst>
              <a:glow rad="63500">
                <a:schemeClr val="accent3">
                  <a:satMod val="175000"/>
                  <a:alpha val="40000"/>
                </a:schemeClr>
              </a:glow>
            </a:effectLst>
          </a:endParaRPr>
        </a:p>
      </dgm:t>
    </dgm:pt>
    <dgm:pt modelId="{70823F66-E979-4636-812D-07D0B9CB153D}">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الأمن الوقائي</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52DF8505-716A-4427-94ED-5B4E9A37C7DC}" type="parTrans" cxnId="{45E0079F-2AD3-4082-909B-801049E30F23}">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50234C11-6372-455C-B77D-CE6E93E5B3F2}" type="sibTrans" cxnId="{45E0079F-2AD3-4082-909B-801049E30F23}">
      <dgm:prSet/>
      <dgm:spPr/>
      <dgm:t>
        <a:bodyPr/>
        <a:lstStyle/>
        <a:p>
          <a:endParaRPr lang="LID4096" sz="900">
            <a:effectLst>
              <a:glow rad="63500">
                <a:schemeClr val="accent3">
                  <a:satMod val="175000"/>
                  <a:alpha val="40000"/>
                </a:schemeClr>
              </a:glow>
            </a:effectLst>
          </a:endParaRPr>
        </a:p>
      </dgm:t>
    </dgm:pt>
    <dgm:pt modelId="{6CA7A11A-A728-4AA7-BBB2-6DCD77771A8D}">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الدفاع المدني</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4799BB61-36BE-4C3E-BB6D-67E11B76B074}" type="parTrans" cxnId="{28AD19F1-F8C9-48A7-A9ED-FDA4D99E56D0}">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A7173FAB-DFB0-48A0-A2CC-35AD8E67A958}" type="sibTrans" cxnId="{28AD19F1-F8C9-48A7-A9ED-FDA4D99E56D0}">
      <dgm:prSet/>
      <dgm:spPr/>
      <dgm:t>
        <a:bodyPr/>
        <a:lstStyle/>
        <a:p>
          <a:endParaRPr lang="LID4096" sz="900">
            <a:effectLst>
              <a:glow rad="63500">
                <a:schemeClr val="accent3">
                  <a:satMod val="175000"/>
                  <a:alpha val="40000"/>
                </a:schemeClr>
              </a:glow>
            </a:effectLst>
          </a:endParaRPr>
        </a:p>
      </dgm:t>
    </dgm:pt>
    <dgm:pt modelId="{DED99B27-5FB1-4750-8EDD-13F6E7F1B0A9}">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قوات الأمن الوطني</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23E81958-AEBF-4CDA-B8ED-918D88198273}" type="parTrans" cxnId="{397724CD-6334-4591-AB34-553F2DA133EB}">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31999FCC-15C5-4EE6-8E3C-5FD7CC666A0B}" type="sibTrans" cxnId="{397724CD-6334-4591-AB34-553F2DA133EB}">
      <dgm:prSet/>
      <dgm:spPr/>
      <dgm:t>
        <a:bodyPr/>
        <a:lstStyle/>
        <a:p>
          <a:endParaRPr lang="LID4096" sz="900">
            <a:effectLst>
              <a:glow rad="63500">
                <a:schemeClr val="accent3">
                  <a:satMod val="175000"/>
                  <a:alpha val="40000"/>
                </a:schemeClr>
              </a:glow>
            </a:effectLst>
          </a:endParaRPr>
        </a:p>
      </dgm:t>
    </dgm:pt>
    <dgm:pt modelId="{F93B2368-1967-4FEF-8E6B-D8719D9B836D}">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الضابطة الجمركية</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45636404-A123-49B2-BA36-D40803D92C05}" type="parTrans" cxnId="{C326DC2E-2CC6-49BE-8F14-138990FC26A9}">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0939EE0F-0DF1-4C32-8DD1-3A1C1B3FEB6B}" type="sibTrans" cxnId="{C326DC2E-2CC6-49BE-8F14-138990FC26A9}">
      <dgm:prSet/>
      <dgm:spPr/>
      <dgm:t>
        <a:bodyPr/>
        <a:lstStyle/>
        <a:p>
          <a:endParaRPr lang="LID4096"/>
        </a:p>
      </dgm:t>
    </dgm:pt>
    <dgm:pt modelId="{9BE6F586-1825-4358-8A5C-05A635018F4E}">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خدمات الإسناد</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A952B86C-B7AD-4B9A-9F74-D7C403B71A96}" type="parTrans" cxnId="{141E1B41-2495-4F6C-88FA-93C966564D06}">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767D6955-9344-46CC-A517-D682722C6374}" type="sibTrans" cxnId="{141E1B41-2495-4F6C-88FA-93C966564D06}">
      <dgm:prSet/>
      <dgm:spPr/>
      <dgm:t>
        <a:bodyPr/>
        <a:lstStyle/>
        <a:p>
          <a:endParaRPr lang="LID4096"/>
        </a:p>
      </dgm:t>
    </dgm:pt>
    <dgm:pt modelId="{C15274A1-9A6A-448B-9610-C9B18A2685A9}">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الاستخبارات العسكرية</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8F012EC8-A551-4364-83E0-E9A83986B345}" type="parTrans" cxnId="{71A09075-F3F8-4256-9D16-392AA3E641D4}">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3C8AD086-FFA9-4EC7-A05F-90D1C3D117ED}" type="sibTrans" cxnId="{71A09075-F3F8-4256-9D16-392AA3E641D4}">
      <dgm:prSet/>
      <dgm:spPr/>
      <dgm:t>
        <a:bodyPr/>
        <a:lstStyle/>
        <a:p>
          <a:endParaRPr lang="LID4096"/>
        </a:p>
      </dgm:t>
    </dgm:pt>
    <dgm:pt modelId="{552D6128-95CF-4DC9-BF0F-06B699BE78C2}">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الحرس الرئاسي</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4DA98B03-E9E0-4ED8-B704-ECAB3E782393}" type="parTrans" cxnId="{5E167FF0-462F-482D-9400-B7606452EFE1}">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1AAEC016-0D3F-4AB1-B998-B9025E939340}" type="sibTrans" cxnId="{5E167FF0-462F-482D-9400-B7606452EFE1}">
      <dgm:prSet/>
      <dgm:spPr/>
      <dgm:t>
        <a:bodyPr/>
        <a:lstStyle/>
        <a:p>
          <a:endParaRPr lang="LID4096"/>
        </a:p>
      </dgm:t>
    </dgm:pt>
    <dgm:pt modelId="{E98B316F-51E5-4DEC-9AFA-FA5B68BB1434}">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خدمات الإسناد</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602F3D8F-1043-4BF3-82F6-B435F4EB3CAB}" type="parTrans" cxnId="{DEE4BBB1-8725-4A10-B830-18B8D45A0C75}">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235CF5C2-394E-405E-9426-CED5BE0EEEDB}" type="sibTrans" cxnId="{DEE4BBB1-8725-4A10-B830-18B8D45A0C75}">
      <dgm:prSet/>
      <dgm:spPr/>
      <dgm:t>
        <a:bodyPr/>
        <a:lstStyle/>
        <a:p>
          <a:endParaRPr lang="LID4096"/>
        </a:p>
      </dgm:t>
    </dgm:pt>
    <dgm:pt modelId="{69E00B9A-E691-4FB6-A0DC-1B4B30109EBE}">
      <dgm:prSet custT="1"/>
      <dgm:spPr/>
      <dgm:t>
        <a:bodyPr/>
        <a:lstStyle/>
        <a:p>
          <a:r>
            <a:rPr lang="ar-SA"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جهاز المخابرات العامة</a:t>
          </a:r>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91E4EA57-20F6-4D31-BBD3-6CC3D0D8EC49}" type="parTrans" cxnId="{FD32221F-A3E3-4617-A666-EBF5CF2B26D9}">
      <dgm:prSet/>
      <dgm:spPr/>
      <dgm:t>
        <a:bodyPr/>
        <a:lstStyle/>
        <a:p>
          <a:endParaRPr lang="LID4096" sz="1600" b="1">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gm:t>
    </dgm:pt>
    <dgm:pt modelId="{D7B1706C-E38F-4BF6-A2A8-49B204992E81}" type="sibTrans" cxnId="{FD32221F-A3E3-4617-A666-EBF5CF2B26D9}">
      <dgm:prSet/>
      <dgm:spPr/>
      <dgm:t>
        <a:bodyPr/>
        <a:lstStyle/>
        <a:p>
          <a:endParaRPr lang="LID4096"/>
        </a:p>
      </dgm:t>
    </dgm:pt>
    <dgm:pt modelId="{43A9B955-71A6-4853-971F-502DE5BB0268}" type="pres">
      <dgm:prSet presAssocID="{A8EF1152-AA24-4363-9546-A343907BC389}" presName="hierChild1" presStyleCnt="0">
        <dgm:presLayoutVars>
          <dgm:chPref val="1"/>
          <dgm:dir/>
          <dgm:animOne val="branch"/>
          <dgm:animLvl val="lvl"/>
          <dgm:resizeHandles/>
        </dgm:presLayoutVars>
      </dgm:prSet>
      <dgm:spPr/>
    </dgm:pt>
    <dgm:pt modelId="{75FB833A-B6A2-4969-8CC0-181E7ABA8D40}" type="pres">
      <dgm:prSet presAssocID="{94969FA3-B3B1-48F8-BA53-F2EFFFA14921}" presName="hierRoot1" presStyleCnt="0"/>
      <dgm:spPr/>
    </dgm:pt>
    <dgm:pt modelId="{4617A1AE-A822-49E4-A43B-2ADC094DBD4D}" type="pres">
      <dgm:prSet presAssocID="{94969FA3-B3B1-48F8-BA53-F2EFFFA14921}" presName="composite" presStyleCnt="0"/>
      <dgm:spPr/>
    </dgm:pt>
    <dgm:pt modelId="{93B76ECC-3BF8-4298-830C-1363D5FAF795}" type="pres">
      <dgm:prSet presAssocID="{94969FA3-B3B1-48F8-BA53-F2EFFFA14921}" presName="background" presStyleLbl="node0" presStyleIdx="0" presStyleCnt="1"/>
      <dgm:spPr/>
    </dgm:pt>
    <dgm:pt modelId="{5F16CD84-3B32-401C-A57F-A666834A6635}" type="pres">
      <dgm:prSet presAssocID="{94969FA3-B3B1-48F8-BA53-F2EFFFA14921}" presName="text" presStyleLbl="fgAcc0" presStyleIdx="0" presStyleCnt="1">
        <dgm:presLayoutVars>
          <dgm:chPref val="3"/>
        </dgm:presLayoutVars>
      </dgm:prSet>
      <dgm:spPr/>
    </dgm:pt>
    <dgm:pt modelId="{44C11717-BB64-42FF-B08B-FD902D445D37}" type="pres">
      <dgm:prSet presAssocID="{94969FA3-B3B1-48F8-BA53-F2EFFFA14921}" presName="hierChild2" presStyleCnt="0"/>
      <dgm:spPr/>
    </dgm:pt>
    <dgm:pt modelId="{5C6E897E-BD97-43F0-833F-E4B7D6BCB7E9}" type="pres">
      <dgm:prSet presAssocID="{1366CA95-9F31-44BD-B811-91C2C1E35681}" presName="Name10" presStyleLbl="parChTrans1D2" presStyleIdx="0" presStyleCnt="3"/>
      <dgm:spPr/>
    </dgm:pt>
    <dgm:pt modelId="{2BB7A0D5-F422-4C1D-85B3-D1E24B18FD84}" type="pres">
      <dgm:prSet presAssocID="{4D2D725D-8EB6-4610-B2CF-9C3F24E80EFD}" presName="hierRoot2" presStyleCnt="0"/>
      <dgm:spPr/>
    </dgm:pt>
    <dgm:pt modelId="{023C8541-4A7B-4F70-A74C-EA7C3F5425E1}" type="pres">
      <dgm:prSet presAssocID="{4D2D725D-8EB6-4610-B2CF-9C3F24E80EFD}" presName="composite2" presStyleCnt="0"/>
      <dgm:spPr/>
    </dgm:pt>
    <dgm:pt modelId="{CA57935A-E983-47B8-AE37-751C603A6F89}" type="pres">
      <dgm:prSet presAssocID="{4D2D725D-8EB6-4610-B2CF-9C3F24E80EFD}" presName="background2" presStyleLbl="node2" presStyleIdx="0" presStyleCnt="3"/>
      <dgm:spPr/>
    </dgm:pt>
    <dgm:pt modelId="{3CA2DF06-A5E5-4C08-9BC4-890DF75F0723}" type="pres">
      <dgm:prSet presAssocID="{4D2D725D-8EB6-4610-B2CF-9C3F24E80EFD}" presName="text2" presStyleLbl="fgAcc2" presStyleIdx="0" presStyleCnt="3">
        <dgm:presLayoutVars>
          <dgm:chPref val="3"/>
        </dgm:presLayoutVars>
      </dgm:prSet>
      <dgm:spPr/>
    </dgm:pt>
    <dgm:pt modelId="{51AC872E-2C0C-4F5E-B376-13522C4E6736}" type="pres">
      <dgm:prSet presAssocID="{4D2D725D-8EB6-4610-B2CF-9C3F24E80EFD}" presName="hierChild3" presStyleCnt="0"/>
      <dgm:spPr/>
    </dgm:pt>
    <dgm:pt modelId="{11F60A40-5A44-402D-B36F-8A124705113C}" type="pres">
      <dgm:prSet presAssocID="{2E56F7F0-998A-4C0F-A2D9-AA0AAD979754}" presName="Name17" presStyleLbl="parChTrans1D3" presStyleIdx="0" presStyleCnt="2"/>
      <dgm:spPr/>
    </dgm:pt>
    <dgm:pt modelId="{670DA92F-012E-468C-8ABB-53CD4490BAA0}" type="pres">
      <dgm:prSet presAssocID="{46DA1644-A41F-4046-B992-BC283ADFBD7F}" presName="hierRoot3" presStyleCnt="0"/>
      <dgm:spPr/>
    </dgm:pt>
    <dgm:pt modelId="{AA3F182D-5998-46CA-82C6-750507DD8156}" type="pres">
      <dgm:prSet presAssocID="{46DA1644-A41F-4046-B992-BC283ADFBD7F}" presName="composite3" presStyleCnt="0"/>
      <dgm:spPr/>
    </dgm:pt>
    <dgm:pt modelId="{EAE786C3-5EA7-4DED-80E1-164791888E36}" type="pres">
      <dgm:prSet presAssocID="{46DA1644-A41F-4046-B992-BC283ADFBD7F}" presName="background3" presStyleLbl="node3" presStyleIdx="0" presStyleCnt="2"/>
      <dgm:spPr/>
    </dgm:pt>
    <dgm:pt modelId="{A7298628-62EF-427F-A56A-DF3280512B93}" type="pres">
      <dgm:prSet presAssocID="{46DA1644-A41F-4046-B992-BC283ADFBD7F}" presName="text3" presStyleLbl="fgAcc3" presStyleIdx="0" presStyleCnt="2">
        <dgm:presLayoutVars>
          <dgm:chPref val="3"/>
        </dgm:presLayoutVars>
      </dgm:prSet>
      <dgm:spPr/>
    </dgm:pt>
    <dgm:pt modelId="{A7BE6BA9-5E7F-48A2-ACF3-0A0BF78CEF99}" type="pres">
      <dgm:prSet presAssocID="{46DA1644-A41F-4046-B992-BC283ADFBD7F}" presName="hierChild4" presStyleCnt="0"/>
      <dgm:spPr/>
    </dgm:pt>
    <dgm:pt modelId="{7E053066-4628-4AA5-ABDE-DED9B317BADF}" type="pres">
      <dgm:prSet presAssocID="{602F3D8F-1043-4BF3-82F6-B435F4EB3CAB}" presName="Name23" presStyleLbl="parChTrans1D4" presStyleIdx="0" presStyleCnt="10"/>
      <dgm:spPr/>
    </dgm:pt>
    <dgm:pt modelId="{08D3A781-4964-4ACF-B4B4-D9E9C275DCE3}" type="pres">
      <dgm:prSet presAssocID="{E98B316F-51E5-4DEC-9AFA-FA5B68BB1434}" presName="hierRoot4" presStyleCnt="0"/>
      <dgm:spPr/>
    </dgm:pt>
    <dgm:pt modelId="{BAEFB4E2-C8DC-40CF-B9A9-0197255C3EE0}" type="pres">
      <dgm:prSet presAssocID="{E98B316F-51E5-4DEC-9AFA-FA5B68BB1434}" presName="composite4" presStyleCnt="0"/>
      <dgm:spPr/>
    </dgm:pt>
    <dgm:pt modelId="{DB7C70BE-E213-4489-AA17-D4D7D3715715}" type="pres">
      <dgm:prSet presAssocID="{E98B316F-51E5-4DEC-9AFA-FA5B68BB1434}" presName="background4" presStyleLbl="node4" presStyleIdx="0" presStyleCnt="10"/>
      <dgm:spPr/>
    </dgm:pt>
    <dgm:pt modelId="{84774CEB-DC2C-4CBA-BFCC-ABAE79A1BC36}" type="pres">
      <dgm:prSet presAssocID="{E98B316F-51E5-4DEC-9AFA-FA5B68BB1434}" presName="text4" presStyleLbl="fgAcc4" presStyleIdx="0" presStyleCnt="10">
        <dgm:presLayoutVars>
          <dgm:chPref val="3"/>
        </dgm:presLayoutVars>
      </dgm:prSet>
      <dgm:spPr/>
    </dgm:pt>
    <dgm:pt modelId="{1478289B-F62C-4A81-8F4C-7CBB0C578E69}" type="pres">
      <dgm:prSet presAssocID="{E98B316F-51E5-4DEC-9AFA-FA5B68BB1434}" presName="hierChild5" presStyleCnt="0"/>
      <dgm:spPr/>
    </dgm:pt>
    <dgm:pt modelId="{7D6A9E41-C356-4D89-94F1-49085B2E3DAA}" type="pres">
      <dgm:prSet presAssocID="{4DA98B03-E9E0-4ED8-B704-ECAB3E782393}" presName="Name23" presStyleLbl="parChTrans1D4" presStyleIdx="1" presStyleCnt="10"/>
      <dgm:spPr/>
    </dgm:pt>
    <dgm:pt modelId="{D4928A83-29C1-4D31-9690-10DAC19A6904}" type="pres">
      <dgm:prSet presAssocID="{552D6128-95CF-4DC9-BF0F-06B699BE78C2}" presName="hierRoot4" presStyleCnt="0"/>
      <dgm:spPr/>
    </dgm:pt>
    <dgm:pt modelId="{40A858DF-95A4-4316-9220-4111196F227F}" type="pres">
      <dgm:prSet presAssocID="{552D6128-95CF-4DC9-BF0F-06B699BE78C2}" presName="composite4" presStyleCnt="0"/>
      <dgm:spPr/>
    </dgm:pt>
    <dgm:pt modelId="{89594026-A6FF-49A9-932C-2447B43652E1}" type="pres">
      <dgm:prSet presAssocID="{552D6128-95CF-4DC9-BF0F-06B699BE78C2}" presName="background4" presStyleLbl="node4" presStyleIdx="1" presStyleCnt="10"/>
      <dgm:spPr/>
    </dgm:pt>
    <dgm:pt modelId="{BDBF3C69-54AA-4C22-B92C-7F3E7CBBCABD}" type="pres">
      <dgm:prSet presAssocID="{552D6128-95CF-4DC9-BF0F-06B699BE78C2}" presName="text4" presStyleLbl="fgAcc4" presStyleIdx="1" presStyleCnt="10">
        <dgm:presLayoutVars>
          <dgm:chPref val="3"/>
        </dgm:presLayoutVars>
      </dgm:prSet>
      <dgm:spPr/>
    </dgm:pt>
    <dgm:pt modelId="{AEA8B835-1F32-4B69-848F-5FF0BD62FD84}" type="pres">
      <dgm:prSet presAssocID="{552D6128-95CF-4DC9-BF0F-06B699BE78C2}" presName="hierChild5" presStyleCnt="0"/>
      <dgm:spPr/>
    </dgm:pt>
    <dgm:pt modelId="{299A879A-881D-488F-BC5B-81A7D20BFD99}" type="pres">
      <dgm:prSet presAssocID="{8F012EC8-A551-4364-83E0-E9A83986B345}" presName="Name23" presStyleLbl="parChTrans1D4" presStyleIdx="2" presStyleCnt="10"/>
      <dgm:spPr/>
    </dgm:pt>
    <dgm:pt modelId="{B04A00F1-BAAA-45E6-8F15-4F51E7A3DBB8}" type="pres">
      <dgm:prSet presAssocID="{C15274A1-9A6A-448B-9610-C9B18A2685A9}" presName="hierRoot4" presStyleCnt="0"/>
      <dgm:spPr/>
    </dgm:pt>
    <dgm:pt modelId="{4D40B7BF-7776-4A58-B629-A04AC1D0F603}" type="pres">
      <dgm:prSet presAssocID="{C15274A1-9A6A-448B-9610-C9B18A2685A9}" presName="composite4" presStyleCnt="0"/>
      <dgm:spPr/>
    </dgm:pt>
    <dgm:pt modelId="{E8F2F536-7260-4CD5-8E0A-AB037352325C}" type="pres">
      <dgm:prSet presAssocID="{C15274A1-9A6A-448B-9610-C9B18A2685A9}" presName="background4" presStyleLbl="node4" presStyleIdx="2" presStyleCnt="10"/>
      <dgm:spPr/>
    </dgm:pt>
    <dgm:pt modelId="{C67F3661-1AFA-4A36-8DFE-7109D2487E97}" type="pres">
      <dgm:prSet presAssocID="{C15274A1-9A6A-448B-9610-C9B18A2685A9}" presName="text4" presStyleLbl="fgAcc4" presStyleIdx="2" presStyleCnt="10">
        <dgm:presLayoutVars>
          <dgm:chPref val="3"/>
        </dgm:presLayoutVars>
      </dgm:prSet>
      <dgm:spPr/>
    </dgm:pt>
    <dgm:pt modelId="{877BC034-C6BB-4A61-86C5-759E2B2FCA9E}" type="pres">
      <dgm:prSet presAssocID="{C15274A1-9A6A-448B-9610-C9B18A2685A9}" presName="hierChild5" presStyleCnt="0"/>
      <dgm:spPr/>
    </dgm:pt>
    <dgm:pt modelId="{F7DAF755-240C-41DA-8DED-401EB81EB45C}" type="pres">
      <dgm:prSet presAssocID="{23E81958-AEBF-4CDA-B8ED-918D88198273}" presName="Name23" presStyleLbl="parChTrans1D4" presStyleIdx="3" presStyleCnt="10"/>
      <dgm:spPr/>
    </dgm:pt>
    <dgm:pt modelId="{A87DB7E7-0B02-4CE4-80F8-E904B4A5024C}" type="pres">
      <dgm:prSet presAssocID="{DED99B27-5FB1-4750-8EDD-13F6E7F1B0A9}" presName="hierRoot4" presStyleCnt="0"/>
      <dgm:spPr/>
    </dgm:pt>
    <dgm:pt modelId="{95E64A57-A4CB-41AF-9613-EC2894F886DD}" type="pres">
      <dgm:prSet presAssocID="{DED99B27-5FB1-4750-8EDD-13F6E7F1B0A9}" presName="composite4" presStyleCnt="0"/>
      <dgm:spPr/>
    </dgm:pt>
    <dgm:pt modelId="{AB51D358-739E-4C71-A895-9B0C8714C8D1}" type="pres">
      <dgm:prSet presAssocID="{DED99B27-5FB1-4750-8EDD-13F6E7F1B0A9}" presName="background4" presStyleLbl="node4" presStyleIdx="3" presStyleCnt="10"/>
      <dgm:spPr/>
    </dgm:pt>
    <dgm:pt modelId="{7D632B5F-224A-41BB-9A15-B1B321F69C4D}" type="pres">
      <dgm:prSet presAssocID="{DED99B27-5FB1-4750-8EDD-13F6E7F1B0A9}" presName="text4" presStyleLbl="fgAcc4" presStyleIdx="3" presStyleCnt="10">
        <dgm:presLayoutVars>
          <dgm:chPref val="3"/>
        </dgm:presLayoutVars>
      </dgm:prSet>
      <dgm:spPr/>
    </dgm:pt>
    <dgm:pt modelId="{3A650696-B730-4B74-8C50-9992C2BECD6F}" type="pres">
      <dgm:prSet presAssocID="{DED99B27-5FB1-4750-8EDD-13F6E7F1B0A9}" presName="hierChild5" presStyleCnt="0"/>
      <dgm:spPr/>
    </dgm:pt>
    <dgm:pt modelId="{0EAA474D-6B8C-4FB5-96C0-96749A4D45C1}" type="pres">
      <dgm:prSet presAssocID="{91E4EA57-20F6-4D31-BBD3-6CC3D0D8EC49}" presName="Name10" presStyleLbl="parChTrans1D2" presStyleIdx="1" presStyleCnt="3"/>
      <dgm:spPr/>
    </dgm:pt>
    <dgm:pt modelId="{091B7DB3-D192-4BA5-8648-96B5357DFF96}" type="pres">
      <dgm:prSet presAssocID="{69E00B9A-E691-4FB6-A0DC-1B4B30109EBE}" presName="hierRoot2" presStyleCnt="0"/>
      <dgm:spPr/>
    </dgm:pt>
    <dgm:pt modelId="{16DB0727-1172-45A6-A625-5E5C0625F3E3}" type="pres">
      <dgm:prSet presAssocID="{69E00B9A-E691-4FB6-A0DC-1B4B30109EBE}" presName="composite2" presStyleCnt="0"/>
      <dgm:spPr/>
    </dgm:pt>
    <dgm:pt modelId="{ADF2885E-02E3-486C-AC4A-F1ED031DA39C}" type="pres">
      <dgm:prSet presAssocID="{69E00B9A-E691-4FB6-A0DC-1B4B30109EBE}" presName="background2" presStyleLbl="node2" presStyleIdx="1" presStyleCnt="3"/>
      <dgm:spPr/>
    </dgm:pt>
    <dgm:pt modelId="{AA6F94BD-1ECA-4500-83D6-63F6A663A199}" type="pres">
      <dgm:prSet presAssocID="{69E00B9A-E691-4FB6-A0DC-1B4B30109EBE}" presName="text2" presStyleLbl="fgAcc2" presStyleIdx="1" presStyleCnt="3">
        <dgm:presLayoutVars>
          <dgm:chPref val="3"/>
        </dgm:presLayoutVars>
      </dgm:prSet>
      <dgm:spPr/>
    </dgm:pt>
    <dgm:pt modelId="{C2B862E1-F0AF-441F-A738-86517D0096BA}" type="pres">
      <dgm:prSet presAssocID="{69E00B9A-E691-4FB6-A0DC-1B4B30109EBE}" presName="hierChild3" presStyleCnt="0"/>
      <dgm:spPr/>
    </dgm:pt>
    <dgm:pt modelId="{60C88732-8129-4B09-A4A0-32303CB2E055}" type="pres">
      <dgm:prSet presAssocID="{54F0CEEA-4724-4FD8-A6FD-110BA6C6F3DD}" presName="Name10" presStyleLbl="parChTrans1D2" presStyleIdx="2" presStyleCnt="3"/>
      <dgm:spPr/>
    </dgm:pt>
    <dgm:pt modelId="{02BC71A9-AE02-4D7E-9978-FAF486BF1BF6}" type="pres">
      <dgm:prSet presAssocID="{E6E5B23F-06D6-429F-8FC4-5301FAE552AB}" presName="hierRoot2" presStyleCnt="0"/>
      <dgm:spPr/>
    </dgm:pt>
    <dgm:pt modelId="{A522573E-6B04-4F12-9D3F-685342DC1197}" type="pres">
      <dgm:prSet presAssocID="{E6E5B23F-06D6-429F-8FC4-5301FAE552AB}" presName="composite2" presStyleCnt="0"/>
      <dgm:spPr/>
    </dgm:pt>
    <dgm:pt modelId="{78BABA11-AC06-46AD-BF64-305841F903B5}" type="pres">
      <dgm:prSet presAssocID="{E6E5B23F-06D6-429F-8FC4-5301FAE552AB}" presName="background2" presStyleLbl="node2" presStyleIdx="2" presStyleCnt="3"/>
      <dgm:spPr/>
    </dgm:pt>
    <dgm:pt modelId="{5B93E5EE-C206-4F0D-9BA0-48C7C5BA3E7E}" type="pres">
      <dgm:prSet presAssocID="{E6E5B23F-06D6-429F-8FC4-5301FAE552AB}" presName="text2" presStyleLbl="fgAcc2" presStyleIdx="2" presStyleCnt="3">
        <dgm:presLayoutVars>
          <dgm:chPref val="3"/>
        </dgm:presLayoutVars>
      </dgm:prSet>
      <dgm:spPr/>
    </dgm:pt>
    <dgm:pt modelId="{B8C0C27F-4A6A-437D-B3A1-AD72409F858B}" type="pres">
      <dgm:prSet presAssocID="{E6E5B23F-06D6-429F-8FC4-5301FAE552AB}" presName="hierChild3" presStyleCnt="0"/>
      <dgm:spPr/>
    </dgm:pt>
    <dgm:pt modelId="{165A32EB-3766-4DEA-A0F7-84C7BEE0BFA0}" type="pres">
      <dgm:prSet presAssocID="{32E2611F-2E43-4E91-AD42-2B79227EEBEA}" presName="Name17" presStyleLbl="parChTrans1D3" presStyleIdx="1" presStyleCnt="2"/>
      <dgm:spPr/>
    </dgm:pt>
    <dgm:pt modelId="{9E6BB17F-7EDD-4A3C-AA5D-36A2C9999908}" type="pres">
      <dgm:prSet presAssocID="{FA519AF1-2A4E-44E7-BB7E-08DCAC406318}" presName="hierRoot3" presStyleCnt="0"/>
      <dgm:spPr/>
    </dgm:pt>
    <dgm:pt modelId="{D229C4C0-0EC4-4320-8650-F99E5EEBD7CB}" type="pres">
      <dgm:prSet presAssocID="{FA519AF1-2A4E-44E7-BB7E-08DCAC406318}" presName="composite3" presStyleCnt="0"/>
      <dgm:spPr/>
    </dgm:pt>
    <dgm:pt modelId="{4A3C5798-61CE-4DE2-9F59-7A889AB0C606}" type="pres">
      <dgm:prSet presAssocID="{FA519AF1-2A4E-44E7-BB7E-08DCAC406318}" presName="background3" presStyleLbl="node3" presStyleIdx="1" presStyleCnt="2"/>
      <dgm:spPr/>
    </dgm:pt>
    <dgm:pt modelId="{3F633A24-6835-4328-BAA0-F1235820FDBE}" type="pres">
      <dgm:prSet presAssocID="{FA519AF1-2A4E-44E7-BB7E-08DCAC406318}" presName="text3" presStyleLbl="fgAcc3" presStyleIdx="1" presStyleCnt="2">
        <dgm:presLayoutVars>
          <dgm:chPref val="3"/>
        </dgm:presLayoutVars>
      </dgm:prSet>
      <dgm:spPr/>
    </dgm:pt>
    <dgm:pt modelId="{16E93954-0B16-47DB-8320-F93AF3009ADE}" type="pres">
      <dgm:prSet presAssocID="{FA519AF1-2A4E-44E7-BB7E-08DCAC406318}" presName="hierChild4" presStyleCnt="0"/>
      <dgm:spPr/>
    </dgm:pt>
    <dgm:pt modelId="{2F8A9509-77CF-4A3C-98D6-B0EB166F6951}" type="pres">
      <dgm:prSet presAssocID="{BF316E2C-DAA0-43FA-B0C2-4BD8C68C0CE5}" presName="Name23" presStyleLbl="parChTrans1D4" presStyleIdx="4" presStyleCnt="10"/>
      <dgm:spPr/>
    </dgm:pt>
    <dgm:pt modelId="{93BCF56E-E6E5-430A-843F-B6F2E7182435}" type="pres">
      <dgm:prSet presAssocID="{EF51B966-66A0-43EC-B89F-D0B03E10DC25}" presName="hierRoot4" presStyleCnt="0"/>
      <dgm:spPr/>
    </dgm:pt>
    <dgm:pt modelId="{B0B18479-B450-4C8A-8794-88D5B0DE2548}" type="pres">
      <dgm:prSet presAssocID="{EF51B966-66A0-43EC-B89F-D0B03E10DC25}" presName="composite4" presStyleCnt="0"/>
      <dgm:spPr/>
    </dgm:pt>
    <dgm:pt modelId="{02FA15F7-3027-42C9-A4D3-113A949C14A0}" type="pres">
      <dgm:prSet presAssocID="{EF51B966-66A0-43EC-B89F-D0B03E10DC25}" presName="background4" presStyleLbl="node4" presStyleIdx="4" presStyleCnt="10"/>
      <dgm:spPr/>
    </dgm:pt>
    <dgm:pt modelId="{8F0EF184-BA27-4340-885E-DB835BBC908E}" type="pres">
      <dgm:prSet presAssocID="{EF51B966-66A0-43EC-B89F-D0B03E10DC25}" presName="text4" presStyleLbl="fgAcc4" presStyleIdx="4" presStyleCnt="10">
        <dgm:presLayoutVars>
          <dgm:chPref val="3"/>
        </dgm:presLayoutVars>
      </dgm:prSet>
      <dgm:spPr/>
    </dgm:pt>
    <dgm:pt modelId="{B986F587-A153-4EFC-8FDE-478EF6D5E5A8}" type="pres">
      <dgm:prSet presAssocID="{EF51B966-66A0-43EC-B89F-D0B03E10DC25}" presName="hierChild5" presStyleCnt="0"/>
      <dgm:spPr/>
    </dgm:pt>
    <dgm:pt modelId="{4C0F74C3-3D68-47BD-B05D-BE61BAC1B454}" type="pres">
      <dgm:prSet presAssocID="{A4DBEF9A-5484-40DB-82CA-E7410EE17B0A}" presName="Name23" presStyleLbl="parChTrans1D4" presStyleIdx="5" presStyleCnt="10"/>
      <dgm:spPr/>
    </dgm:pt>
    <dgm:pt modelId="{DB3771AA-4609-467F-9317-102C3ABF30E7}" type="pres">
      <dgm:prSet presAssocID="{466E117F-B7AC-4A65-B1C4-E75FDF0F56B3}" presName="hierRoot4" presStyleCnt="0"/>
      <dgm:spPr/>
    </dgm:pt>
    <dgm:pt modelId="{51B4D67B-7193-42CF-8A8E-350B95308FBA}" type="pres">
      <dgm:prSet presAssocID="{466E117F-B7AC-4A65-B1C4-E75FDF0F56B3}" presName="composite4" presStyleCnt="0"/>
      <dgm:spPr/>
    </dgm:pt>
    <dgm:pt modelId="{A81BDBBE-70FE-46E7-AB3F-2DA429747A1D}" type="pres">
      <dgm:prSet presAssocID="{466E117F-B7AC-4A65-B1C4-E75FDF0F56B3}" presName="background4" presStyleLbl="node4" presStyleIdx="5" presStyleCnt="10"/>
      <dgm:spPr/>
    </dgm:pt>
    <dgm:pt modelId="{19ADA677-3DCD-43F9-BF2B-84849DD7C60B}" type="pres">
      <dgm:prSet presAssocID="{466E117F-B7AC-4A65-B1C4-E75FDF0F56B3}" presName="text4" presStyleLbl="fgAcc4" presStyleIdx="5" presStyleCnt="10">
        <dgm:presLayoutVars>
          <dgm:chPref val="3"/>
        </dgm:presLayoutVars>
      </dgm:prSet>
      <dgm:spPr/>
    </dgm:pt>
    <dgm:pt modelId="{FE51D5DA-0B72-4754-85C4-E54B0FD77D91}" type="pres">
      <dgm:prSet presAssocID="{466E117F-B7AC-4A65-B1C4-E75FDF0F56B3}" presName="hierChild5" presStyleCnt="0"/>
      <dgm:spPr/>
    </dgm:pt>
    <dgm:pt modelId="{01A15C0A-D9F7-43C7-BC59-DA25902144EF}" type="pres">
      <dgm:prSet presAssocID="{45636404-A123-49B2-BA36-D40803D92C05}" presName="Name23" presStyleLbl="parChTrans1D4" presStyleIdx="6" presStyleCnt="10"/>
      <dgm:spPr/>
    </dgm:pt>
    <dgm:pt modelId="{F295DC24-D5BB-48EE-AAEC-5D926222D0E9}" type="pres">
      <dgm:prSet presAssocID="{F93B2368-1967-4FEF-8E6B-D8719D9B836D}" presName="hierRoot4" presStyleCnt="0"/>
      <dgm:spPr/>
    </dgm:pt>
    <dgm:pt modelId="{E860C091-E0EB-44F6-8614-EFA39AE9AE74}" type="pres">
      <dgm:prSet presAssocID="{F93B2368-1967-4FEF-8E6B-D8719D9B836D}" presName="composite4" presStyleCnt="0"/>
      <dgm:spPr/>
    </dgm:pt>
    <dgm:pt modelId="{189F0452-3591-45A6-8A2A-44667A26E080}" type="pres">
      <dgm:prSet presAssocID="{F93B2368-1967-4FEF-8E6B-D8719D9B836D}" presName="background4" presStyleLbl="node4" presStyleIdx="6" presStyleCnt="10"/>
      <dgm:spPr/>
    </dgm:pt>
    <dgm:pt modelId="{C47137AB-0259-4058-9AFA-9C8F42BB4229}" type="pres">
      <dgm:prSet presAssocID="{F93B2368-1967-4FEF-8E6B-D8719D9B836D}" presName="text4" presStyleLbl="fgAcc4" presStyleIdx="6" presStyleCnt="10">
        <dgm:presLayoutVars>
          <dgm:chPref val="3"/>
        </dgm:presLayoutVars>
      </dgm:prSet>
      <dgm:spPr/>
    </dgm:pt>
    <dgm:pt modelId="{AC11D7C7-D3C7-4A76-A539-D63CF9ABB5E7}" type="pres">
      <dgm:prSet presAssocID="{F93B2368-1967-4FEF-8E6B-D8719D9B836D}" presName="hierChild5" presStyleCnt="0"/>
      <dgm:spPr/>
    </dgm:pt>
    <dgm:pt modelId="{2B648FF2-E19A-43BB-BEE3-F51681EB6512}" type="pres">
      <dgm:prSet presAssocID="{A952B86C-B7AD-4B9A-9F74-D7C403B71A96}" presName="Name23" presStyleLbl="parChTrans1D4" presStyleIdx="7" presStyleCnt="10"/>
      <dgm:spPr/>
    </dgm:pt>
    <dgm:pt modelId="{8661AF9C-0C33-4616-A74C-EF563B892412}" type="pres">
      <dgm:prSet presAssocID="{9BE6F586-1825-4358-8A5C-05A635018F4E}" presName="hierRoot4" presStyleCnt="0"/>
      <dgm:spPr/>
    </dgm:pt>
    <dgm:pt modelId="{9EBA2CE0-2CF7-4BD0-BDC4-3BE1912ABF3B}" type="pres">
      <dgm:prSet presAssocID="{9BE6F586-1825-4358-8A5C-05A635018F4E}" presName="composite4" presStyleCnt="0"/>
      <dgm:spPr/>
    </dgm:pt>
    <dgm:pt modelId="{FC939D9C-3A73-47EB-8384-63027C4B7257}" type="pres">
      <dgm:prSet presAssocID="{9BE6F586-1825-4358-8A5C-05A635018F4E}" presName="background4" presStyleLbl="node4" presStyleIdx="7" presStyleCnt="10"/>
      <dgm:spPr/>
    </dgm:pt>
    <dgm:pt modelId="{C6B0E9C2-5DF0-4F1E-B7DC-0A2DF4EFE800}" type="pres">
      <dgm:prSet presAssocID="{9BE6F586-1825-4358-8A5C-05A635018F4E}" presName="text4" presStyleLbl="fgAcc4" presStyleIdx="7" presStyleCnt="10">
        <dgm:presLayoutVars>
          <dgm:chPref val="3"/>
        </dgm:presLayoutVars>
      </dgm:prSet>
      <dgm:spPr/>
    </dgm:pt>
    <dgm:pt modelId="{B569C060-6C7A-4791-82C0-8819914D2C31}" type="pres">
      <dgm:prSet presAssocID="{9BE6F586-1825-4358-8A5C-05A635018F4E}" presName="hierChild5" presStyleCnt="0"/>
      <dgm:spPr/>
    </dgm:pt>
    <dgm:pt modelId="{BF32508C-414C-48CD-9A08-C03D76B40690}" type="pres">
      <dgm:prSet presAssocID="{52DF8505-716A-4427-94ED-5B4E9A37C7DC}" presName="Name23" presStyleLbl="parChTrans1D4" presStyleIdx="8" presStyleCnt="10"/>
      <dgm:spPr/>
    </dgm:pt>
    <dgm:pt modelId="{6CBD3F00-7035-41A7-B911-85F1D7289111}" type="pres">
      <dgm:prSet presAssocID="{70823F66-E979-4636-812D-07D0B9CB153D}" presName="hierRoot4" presStyleCnt="0"/>
      <dgm:spPr/>
    </dgm:pt>
    <dgm:pt modelId="{0AAF77FB-C888-4A98-975F-EE59E8ACDDCD}" type="pres">
      <dgm:prSet presAssocID="{70823F66-E979-4636-812D-07D0B9CB153D}" presName="composite4" presStyleCnt="0"/>
      <dgm:spPr/>
    </dgm:pt>
    <dgm:pt modelId="{F42838A3-4930-49BE-9EB4-04B2ADE9C902}" type="pres">
      <dgm:prSet presAssocID="{70823F66-E979-4636-812D-07D0B9CB153D}" presName="background4" presStyleLbl="node4" presStyleIdx="8" presStyleCnt="10"/>
      <dgm:spPr/>
    </dgm:pt>
    <dgm:pt modelId="{D8FFE551-0074-4158-B096-659F743B7732}" type="pres">
      <dgm:prSet presAssocID="{70823F66-E979-4636-812D-07D0B9CB153D}" presName="text4" presStyleLbl="fgAcc4" presStyleIdx="8" presStyleCnt="10">
        <dgm:presLayoutVars>
          <dgm:chPref val="3"/>
        </dgm:presLayoutVars>
      </dgm:prSet>
      <dgm:spPr/>
    </dgm:pt>
    <dgm:pt modelId="{30F494C2-830E-44E1-BD88-5BE2F4A956F3}" type="pres">
      <dgm:prSet presAssocID="{70823F66-E979-4636-812D-07D0B9CB153D}" presName="hierChild5" presStyleCnt="0"/>
      <dgm:spPr/>
    </dgm:pt>
    <dgm:pt modelId="{8158B820-8B8F-4FD4-B2FE-95367707B8DE}" type="pres">
      <dgm:prSet presAssocID="{4799BB61-36BE-4C3E-BB6D-67E11B76B074}" presName="Name23" presStyleLbl="parChTrans1D4" presStyleIdx="9" presStyleCnt="10"/>
      <dgm:spPr/>
    </dgm:pt>
    <dgm:pt modelId="{E85DA889-5379-49F7-A2C4-945EFD0756E3}" type="pres">
      <dgm:prSet presAssocID="{6CA7A11A-A728-4AA7-BBB2-6DCD77771A8D}" presName="hierRoot4" presStyleCnt="0"/>
      <dgm:spPr/>
    </dgm:pt>
    <dgm:pt modelId="{3D9B71A8-551A-4274-BE07-9D25772A22BC}" type="pres">
      <dgm:prSet presAssocID="{6CA7A11A-A728-4AA7-BBB2-6DCD77771A8D}" presName="composite4" presStyleCnt="0"/>
      <dgm:spPr/>
    </dgm:pt>
    <dgm:pt modelId="{B9975342-9D0D-436F-9314-90C3EB2AF491}" type="pres">
      <dgm:prSet presAssocID="{6CA7A11A-A728-4AA7-BBB2-6DCD77771A8D}" presName="background4" presStyleLbl="node4" presStyleIdx="9" presStyleCnt="10"/>
      <dgm:spPr/>
    </dgm:pt>
    <dgm:pt modelId="{3ED13518-7893-476B-B107-19BFCCF89968}" type="pres">
      <dgm:prSet presAssocID="{6CA7A11A-A728-4AA7-BBB2-6DCD77771A8D}" presName="text4" presStyleLbl="fgAcc4" presStyleIdx="9" presStyleCnt="10">
        <dgm:presLayoutVars>
          <dgm:chPref val="3"/>
        </dgm:presLayoutVars>
      </dgm:prSet>
      <dgm:spPr/>
    </dgm:pt>
    <dgm:pt modelId="{682796B7-E565-4ABE-A614-F5C3B8B25603}" type="pres">
      <dgm:prSet presAssocID="{6CA7A11A-A728-4AA7-BBB2-6DCD77771A8D}" presName="hierChild5" presStyleCnt="0"/>
      <dgm:spPr/>
    </dgm:pt>
  </dgm:ptLst>
  <dgm:cxnLst>
    <dgm:cxn modelId="{68501C02-E419-46A0-BEEE-5C7055E6C64A}" srcId="{EF51B966-66A0-43EC-B89F-D0B03E10DC25}" destId="{466E117F-B7AC-4A65-B1C4-E75FDF0F56B3}" srcOrd="0" destOrd="0" parTransId="{A4DBEF9A-5484-40DB-82CA-E7410EE17B0A}" sibTransId="{8368CC8C-D9AD-4D6C-9152-1A2657A3BD9C}"/>
    <dgm:cxn modelId="{F2E02E09-7A78-443C-B108-640731B785D3}" type="presOf" srcId="{A8EF1152-AA24-4363-9546-A343907BC389}" destId="{43A9B955-71A6-4853-971F-502DE5BB0268}" srcOrd="0" destOrd="0" presId="urn:microsoft.com/office/officeart/2005/8/layout/hierarchy1"/>
    <dgm:cxn modelId="{CDDEFB0C-AA54-4E17-A5C7-195A7854D52C}" type="presOf" srcId="{552D6128-95CF-4DC9-BF0F-06B699BE78C2}" destId="{BDBF3C69-54AA-4C22-B92C-7F3E7CBBCABD}" srcOrd="0" destOrd="0" presId="urn:microsoft.com/office/officeart/2005/8/layout/hierarchy1"/>
    <dgm:cxn modelId="{7C8ABF0D-448D-4693-A5C2-7D5A0E4BABF5}" type="presOf" srcId="{C15274A1-9A6A-448B-9610-C9B18A2685A9}" destId="{C67F3661-1AFA-4A36-8DFE-7109D2487E97}" srcOrd="0" destOrd="0" presId="urn:microsoft.com/office/officeart/2005/8/layout/hierarchy1"/>
    <dgm:cxn modelId="{6FC1FC0E-C368-4FF3-A4EC-BA0C03E57773}" type="presOf" srcId="{94969FA3-B3B1-48F8-BA53-F2EFFFA14921}" destId="{5F16CD84-3B32-401C-A57F-A666834A6635}" srcOrd="0" destOrd="0" presId="urn:microsoft.com/office/officeart/2005/8/layout/hierarchy1"/>
    <dgm:cxn modelId="{341FF61C-BC8F-437F-91B3-4BAC6C1C9755}" type="presOf" srcId="{46DA1644-A41F-4046-B992-BC283ADFBD7F}" destId="{A7298628-62EF-427F-A56A-DF3280512B93}" srcOrd="0" destOrd="0" presId="urn:microsoft.com/office/officeart/2005/8/layout/hierarchy1"/>
    <dgm:cxn modelId="{EB99271E-033C-40DA-B192-AA8009E092F7}" type="presOf" srcId="{6CA7A11A-A728-4AA7-BBB2-6DCD77771A8D}" destId="{3ED13518-7893-476B-B107-19BFCCF89968}" srcOrd="0" destOrd="0" presId="urn:microsoft.com/office/officeart/2005/8/layout/hierarchy1"/>
    <dgm:cxn modelId="{FD32221F-A3E3-4617-A666-EBF5CF2B26D9}" srcId="{94969FA3-B3B1-48F8-BA53-F2EFFFA14921}" destId="{69E00B9A-E691-4FB6-A0DC-1B4B30109EBE}" srcOrd="1" destOrd="0" parTransId="{91E4EA57-20F6-4D31-BBD3-6CC3D0D8EC49}" sibTransId="{D7B1706C-E38F-4BF6-A2A8-49B204992E81}"/>
    <dgm:cxn modelId="{C326DC2E-2CC6-49BE-8F14-138990FC26A9}" srcId="{EF51B966-66A0-43EC-B89F-D0B03E10DC25}" destId="{F93B2368-1967-4FEF-8E6B-D8719D9B836D}" srcOrd="1" destOrd="0" parTransId="{45636404-A123-49B2-BA36-D40803D92C05}" sibTransId="{0939EE0F-0DF1-4C32-8DD1-3A1C1B3FEB6B}"/>
    <dgm:cxn modelId="{565CD630-84A2-4C1D-9EA4-F3D19C70BADC}" type="presOf" srcId="{32E2611F-2E43-4E91-AD42-2B79227EEBEA}" destId="{165A32EB-3766-4DEA-A0F7-84C7BEE0BFA0}" srcOrd="0" destOrd="0" presId="urn:microsoft.com/office/officeart/2005/8/layout/hierarchy1"/>
    <dgm:cxn modelId="{69FE0A3C-88F6-40EE-8E49-81F745105DB1}" type="presOf" srcId="{DED99B27-5FB1-4750-8EDD-13F6E7F1B0A9}" destId="{7D632B5F-224A-41BB-9A15-B1B321F69C4D}" srcOrd="0" destOrd="0" presId="urn:microsoft.com/office/officeart/2005/8/layout/hierarchy1"/>
    <dgm:cxn modelId="{309FDF3C-D547-413C-9576-7A235CBF26EB}" type="presOf" srcId="{466E117F-B7AC-4A65-B1C4-E75FDF0F56B3}" destId="{19ADA677-3DCD-43F9-BF2B-84849DD7C60B}" srcOrd="0" destOrd="0" presId="urn:microsoft.com/office/officeart/2005/8/layout/hierarchy1"/>
    <dgm:cxn modelId="{141E1B41-2495-4F6C-88FA-93C966564D06}" srcId="{EF51B966-66A0-43EC-B89F-D0B03E10DC25}" destId="{9BE6F586-1825-4358-8A5C-05A635018F4E}" srcOrd="2" destOrd="0" parTransId="{A952B86C-B7AD-4B9A-9F74-D7C403B71A96}" sibTransId="{767D6955-9344-46CC-A517-D682722C6374}"/>
    <dgm:cxn modelId="{9881D341-74AF-4C57-8770-12BAB6EAAE09}" type="presOf" srcId="{9BE6F586-1825-4358-8A5C-05A635018F4E}" destId="{C6B0E9C2-5DF0-4F1E-B7DC-0A2DF4EFE800}" srcOrd="0" destOrd="0" presId="urn:microsoft.com/office/officeart/2005/8/layout/hierarchy1"/>
    <dgm:cxn modelId="{69B36049-2DA4-4D8C-A3F7-489668F3B361}" type="presOf" srcId="{BF316E2C-DAA0-43FA-B0C2-4BD8C68C0CE5}" destId="{2F8A9509-77CF-4A3C-98D6-B0EB166F6951}" srcOrd="0" destOrd="0" presId="urn:microsoft.com/office/officeart/2005/8/layout/hierarchy1"/>
    <dgm:cxn modelId="{A8A05B4B-4491-4EF8-9D0C-7C668A15BDB4}" type="presOf" srcId="{E98B316F-51E5-4DEC-9AFA-FA5B68BB1434}" destId="{84774CEB-DC2C-4CBA-BFCC-ABAE79A1BC36}" srcOrd="0" destOrd="0" presId="urn:microsoft.com/office/officeart/2005/8/layout/hierarchy1"/>
    <dgm:cxn modelId="{E009D15E-AB85-4F00-961C-7D1FAA42BEEF}" type="presOf" srcId="{A952B86C-B7AD-4B9A-9F74-D7C403B71A96}" destId="{2B648FF2-E19A-43BB-BEE3-F51681EB6512}" srcOrd="0" destOrd="0" presId="urn:microsoft.com/office/officeart/2005/8/layout/hierarchy1"/>
    <dgm:cxn modelId="{A8ABC668-8038-4202-9C7E-DA7A0F188B43}" srcId="{A8EF1152-AA24-4363-9546-A343907BC389}" destId="{94969FA3-B3B1-48F8-BA53-F2EFFFA14921}" srcOrd="0" destOrd="0" parTransId="{AEEF8F8B-B3F7-4948-906A-8FF307C9EBBE}" sibTransId="{82188CE4-E168-4BDF-8CD3-138B2B00A74B}"/>
    <dgm:cxn modelId="{227CF671-5AA3-4A66-9D7F-3F1E1A3F0D07}" type="presOf" srcId="{70823F66-E979-4636-812D-07D0B9CB153D}" destId="{D8FFE551-0074-4158-B096-659F743B7732}" srcOrd="0" destOrd="0" presId="urn:microsoft.com/office/officeart/2005/8/layout/hierarchy1"/>
    <dgm:cxn modelId="{71A09075-F3F8-4256-9D16-392AA3E641D4}" srcId="{46DA1644-A41F-4046-B992-BC283ADFBD7F}" destId="{C15274A1-9A6A-448B-9610-C9B18A2685A9}" srcOrd="2" destOrd="0" parTransId="{8F012EC8-A551-4364-83E0-E9A83986B345}" sibTransId="{3C8AD086-FFA9-4EC7-A05F-90D1C3D117ED}"/>
    <dgm:cxn modelId="{19D5B579-E7FF-4391-B9FB-884BCE6D20CA}" type="presOf" srcId="{EF51B966-66A0-43EC-B89F-D0B03E10DC25}" destId="{8F0EF184-BA27-4340-885E-DB835BBC908E}" srcOrd="0" destOrd="0" presId="urn:microsoft.com/office/officeart/2005/8/layout/hierarchy1"/>
    <dgm:cxn modelId="{AEE8D07D-892A-48FA-A10B-F3A3B56797C7}" type="presOf" srcId="{4D2D725D-8EB6-4610-B2CF-9C3F24E80EFD}" destId="{3CA2DF06-A5E5-4C08-9BC4-890DF75F0723}" srcOrd="0" destOrd="0" presId="urn:microsoft.com/office/officeart/2005/8/layout/hierarchy1"/>
    <dgm:cxn modelId="{F080CF81-0C70-4931-AFF6-EC7E43ED78A5}" type="presOf" srcId="{F93B2368-1967-4FEF-8E6B-D8719D9B836D}" destId="{C47137AB-0259-4058-9AFA-9C8F42BB4229}" srcOrd="0" destOrd="0" presId="urn:microsoft.com/office/officeart/2005/8/layout/hierarchy1"/>
    <dgm:cxn modelId="{3CBB8C86-2773-4BA9-98D9-0AFC8C5963DD}" type="presOf" srcId="{E6E5B23F-06D6-429F-8FC4-5301FAE552AB}" destId="{5B93E5EE-C206-4F0D-9BA0-48C7C5BA3E7E}" srcOrd="0" destOrd="0" presId="urn:microsoft.com/office/officeart/2005/8/layout/hierarchy1"/>
    <dgm:cxn modelId="{B5EAB586-0E24-4A41-8BB3-A7FBCE7AAA12}" srcId="{94969FA3-B3B1-48F8-BA53-F2EFFFA14921}" destId="{4D2D725D-8EB6-4610-B2CF-9C3F24E80EFD}" srcOrd="0" destOrd="0" parTransId="{1366CA95-9F31-44BD-B811-91C2C1E35681}" sibTransId="{63C65BAD-57F9-416E-934F-FE9D553E1619}"/>
    <dgm:cxn modelId="{80F4BA8B-27D6-4083-BB63-D6891722441E}" type="presOf" srcId="{FA519AF1-2A4E-44E7-BB7E-08DCAC406318}" destId="{3F633A24-6835-4328-BAA0-F1235820FDBE}" srcOrd="0" destOrd="0" presId="urn:microsoft.com/office/officeart/2005/8/layout/hierarchy1"/>
    <dgm:cxn modelId="{89785F91-0B20-41CA-AE6C-383AB7E855DB}" srcId="{94969FA3-B3B1-48F8-BA53-F2EFFFA14921}" destId="{E6E5B23F-06D6-429F-8FC4-5301FAE552AB}" srcOrd="2" destOrd="0" parTransId="{54F0CEEA-4724-4FD8-A6FD-110BA6C6F3DD}" sibTransId="{6EEBDDF2-99ED-4586-B3B3-FE4ABC3589DE}"/>
    <dgm:cxn modelId="{46E71995-5168-44B9-A4D3-A40D709C17EB}" type="presOf" srcId="{A4DBEF9A-5484-40DB-82CA-E7410EE17B0A}" destId="{4C0F74C3-3D68-47BD-B05D-BE61BAC1B454}" srcOrd="0" destOrd="0" presId="urn:microsoft.com/office/officeart/2005/8/layout/hierarchy1"/>
    <dgm:cxn modelId="{45E0079F-2AD3-4082-909B-801049E30F23}" srcId="{EF51B966-66A0-43EC-B89F-D0B03E10DC25}" destId="{70823F66-E979-4636-812D-07D0B9CB153D}" srcOrd="3" destOrd="0" parTransId="{52DF8505-716A-4427-94ED-5B4E9A37C7DC}" sibTransId="{50234C11-6372-455C-B77D-CE6E93E5B3F2}"/>
    <dgm:cxn modelId="{1B6A38A7-E626-42ED-934C-FF9E7EC84FBE}" srcId="{E6E5B23F-06D6-429F-8FC4-5301FAE552AB}" destId="{FA519AF1-2A4E-44E7-BB7E-08DCAC406318}" srcOrd="0" destOrd="0" parTransId="{32E2611F-2E43-4E91-AD42-2B79227EEBEA}" sibTransId="{A24CA6D7-C399-4032-848B-1D89CC0C5AD4}"/>
    <dgm:cxn modelId="{7D2483AE-9667-4FBA-BE77-D0795FA3519D}" type="presOf" srcId="{4DA98B03-E9E0-4ED8-B704-ECAB3E782393}" destId="{7D6A9E41-C356-4D89-94F1-49085B2E3DAA}" srcOrd="0" destOrd="0" presId="urn:microsoft.com/office/officeart/2005/8/layout/hierarchy1"/>
    <dgm:cxn modelId="{DEE4BBB1-8725-4A10-B830-18B8D45A0C75}" srcId="{46DA1644-A41F-4046-B992-BC283ADFBD7F}" destId="{E98B316F-51E5-4DEC-9AFA-FA5B68BB1434}" srcOrd="0" destOrd="0" parTransId="{602F3D8F-1043-4BF3-82F6-B435F4EB3CAB}" sibTransId="{235CF5C2-394E-405E-9426-CED5BE0EEEDB}"/>
    <dgm:cxn modelId="{44E72DBE-F845-4530-96BE-9051552A26A4}" type="presOf" srcId="{69E00B9A-E691-4FB6-A0DC-1B4B30109EBE}" destId="{AA6F94BD-1ECA-4500-83D6-63F6A663A199}" srcOrd="0" destOrd="0" presId="urn:microsoft.com/office/officeart/2005/8/layout/hierarchy1"/>
    <dgm:cxn modelId="{0E6280C0-BF86-405F-87A9-02C573BD4351}" type="presOf" srcId="{602F3D8F-1043-4BF3-82F6-B435F4EB3CAB}" destId="{7E053066-4628-4AA5-ABDE-DED9B317BADF}" srcOrd="0" destOrd="0" presId="urn:microsoft.com/office/officeart/2005/8/layout/hierarchy1"/>
    <dgm:cxn modelId="{CB444BC5-E511-4AF0-8CF0-8A22F4B08AD7}" type="presOf" srcId="{4799BB61-36BE-4C3E-BB6D-67E11B76B074}" destId="{8158B820-8B8F-4FD4-B2FE-95367707B8DE}" srcOrd="0" destOrd="0" presId="urn:microsoft.com/office/officeart/2005/8/layout/hierarchy1"/>
    <dgm:cxn modelId="{74B1ACC6-FC75-463F-A033-8A074BF44C42}" type="presOf" srcId="{54F0CEEA-4724-4FD8-A6FD-110BA6C6F3DD}" destId="{60C88732-8129-4B09-A4A0-32303CB2E055}" srcOrd="0" destOrd="0" presId="urn:microsoft.com/office/officeart/2005/8/layout/hierarchy1"/>
    <dgm:cxn modelId="{397724CD-6334-4591-AB34-553F2DA133EB}" srcId="{46DA1644-A41F-4046-B992-BC283ADFBD7F}" destId="{DED99B27-5FB1-4750-8EDD-13F6E7F1B0A9}" srcOrd="3" destOrd="0" parTransId="{23E81958-AEBF-4CDA-B8ED-918D88198273}" sibTransId="{31999FCC-15C5-4EE6-8E3C-5FD7CC666A0B}"/>
    <dgm:cxn modelId="{CE63D6D7-4657-4A62-A1AD-656B5F341173}" type="presOf" srcId="{8F012EC8-A551-4364-83E0-E9A83986B345}" destId="{299A879A-881D-488F-BC5B-81A7D20BFD99}" srcOrd="0" destOrd="0" presId="urn:microsoft.com/office/officeart/2005/8/layout/hierarchy1"/>
    <dgm:cxn modelId="{D82AC7DD-EFEB-441B-839A-B993B2F4C62C}" type="presOf" srcId="{23E81958-AEBF-4CDA-B8ED-918D88198273}" destId="{F7DAF755-240C-41DA-8DED-401EB81EB45C}" srcOrd="0" destOrd="0" presId="urn:microsoft.com/office/officeart/2005/8/layout/hierarchy1"/>
    <dgm:cxn modelId="{B9F787EA-2067-4C2E-8802-196401835FAB}" srcId="{4D2D725D-8EB6-4610-B2CF-9C3F24E80EFD}" destId="{46DA1644-A41F-4046-B992-BC283ADFBD7F}" srcOrd="0" destOrd="0" parTransId="{2E56F7F0-998A-4C0F-A2D9-AA0AAD979754}" sibTransId="{3C4F0AFB-2376-49EE-8414-B019F4B574D3}"/>
    <dgm:cxn modelId="{AEB425EB-450B-4A52-9E3E-988ACFF6EB41}" type="presOf" srcId="{2E56F7F0-998A-4C0F-A2D9-AA0AAD979754}" destId="{11F60A40-5A44-402D-B36F-8A124705113C}" srcOrd="0" destOrd="0" presId="urn:microsoft.com/office/officeart/2005/8/layout/hierarchy1"/>
    <dgm:cxn modelId="{027BC1EF-6CA5-40BA-9AA4-CE22754EA843}" srcId="{FA519AF1-2A4E-44E7-BB7E-08DCAC406318}" destId="{EF51B966-66A0-43EC-B89F-D0B03E10DC25}" srcOrd="0" destOrd="0" parTransId="{BF316E2C-DAA0-43FA-B0C2-4BD8C68C0CE5}" sibTransId="{977D722C-6AC4-4A33-A691-F29C86C9595A}"/>
    <dgm:cxn modelId="{5E167FF0-462F-482D-9400-B7606452EFE1}" srcId="{46DA1644-A41F-4046-B992-BC283ADFBD7F}" destId="{552D6128-95CF-4DC9-BF0F-06B699BE78C2}" srcOrd="1" destOrd="0" parTransId="{4DA98B03-E9E0-4ED8-B704-ECAB3E782393}" sibTransId="{1AAEC016-0D3F-4AB1-B998-B9025E939340}"/>
    <dgm:cxn modelId="{28AD19F1-F8C9-48A7-A9ED-FDA4D99E56D0}" srcId="{EF51B966-66A0-43EC-B89F-D0B03E10DC25}" destId="{6CA7A11A-A728-4AA7-BBB2-6DCD77771A8D}" srcOrd="4" destOrd="0" parTransId="{4799BB61-36BE-4C3E-BB6D-67E11B76B074}" sibTransId="{A7173FAB-DFB0-48A0-A2CC-35AD8E67A958}"/>
    <dgm:cxn modelId="{2FBFA0F2-20EF-4FD3-AE76-F2A4D62CBDEE}" type="presOf" srcId="{52DF8505-716A-4427-94ED-5B4E9A37C7DC}" destId="{BF32508C-414C-48CD-9A08-C03D76B40690}" srcOrd="0" destOrd="0" presId="urn:microsoft.com/office/officeart/2005/8/layout/hierarchy1"/>
    <dgm:cxn modelId="{334C3CF6-A024-4429-A3F0-6908BAC825D7}" type="presOf" srcId="{45636404-A123-49B2-BA36-D40803D92C05}" destId="{01A15C0A-D9F7-43C7-BC59-DA25902144EF}" srcOrd="0" destOrd="0" presId="urn:microsoft.com/office/officeart/2005/8/layout/hierarchy1"/>
    <dgm:cxn modelId="{AD7161F7-AB04-4B73-8BD6-86F8FEEED267}" type="presOf" srcId="{91E4EA57-20F6-4D31-BBD3-6CC3D0D8EC49}" destId="{0EAA474D-6B8C-4FB5-96C0-96749A4D45C1}" srcOrd="0" destOrd="0" presId="urn:microsoft.com/office/officeart/2005/8/layout/hierarchy1"/>
    <dgm:cxn modelId="{D2A76DF7-C954-4E73-8AB6-69DCE241B609}" type="presOf" srcId="{1366CA95-9F31-44BD-B811-91C2C1E35681}" destId="{5C6E897E-BD97-43F0-833F-E4B7D6BCB7E9}" srcOrd="0" destOrd="0" presId="urn:microsoft.com/office/officeart/2005/8/layout/hierarchy1"/>
    <dgm:cxn modelId="{5E3505C3-405C-4C0B-B9A4-6219938CADFF}" type="presParOf" srcId="{43A9B955-71A6-4853-971F-502DE5BB0268}" destId="{75FB833A-B6A2-4969-8CC0-181E7ABA8D40}" srcOrd="0" destOrd="0" presId="urn:microsoft.com/office/officeart/2005/8/layout/hierarchy1"/>
    <dgm:cxn modelId="{104B357C-57D7-4E1A-9055-1E56DCF69A6E}" type="presParOf" srcId="{75FB833A-B6A2-4969-8CC0-181E7ABA8D40}" destId="{4617A1AE-A822-49E4-A43B-2ADC094DBD4D}" srcOrd="0" destOrd="0" presId="urn:microsoft.com/office/officeart/2005/8/layout/hierarchy1"/>
    <dgm:cxn modelId="{B1ADD84A-4108-4871-AFDB-23796FA62739}" type="presParOf" srcId="{4617A1AE-A822-49E4-A43B-2ADC094DBD4D}" destId="{93B76ECC-3BF8-4298-830C-1363D5FAF795}" srcOrd="0" destOrd="0" presId="urn:microsoft.com/office/officeart/2005/8/layout/hierarchy1"/>
    <dgm:cxn modelId="{DE2C7D3B-A29C-49E0-ABCE-B31A6E380915}" type="presParOf" srcId="{4617A1AE-A822-49E4-A43B-2ADC094DBD4D}" destId="{5F16CD84-3B32-401C-A57F-A666834A6635}" srcOrd="1" destOrd="0" presId="urn:microsoft.com/office/officeart/2005/8/layout/hierarchy1"/>
    <dgm:cxn modelId="{4EAAD9A7-9786-4372-9B16-E5FCE0DB37BC}" type="presParOf" srcId="{75FB833A-B6A2-4969-8CC0-181E7ABA8D40}" destId="{44C11717-BB64-42FF-B08B-FD902D445D37}" srcOrd="1" destOrd="0" presId="urn:microsoft.com/office/officeart/2005/8/layout/hierarchy1"/>
    <dgm:cxn modelId="{7F5E58E0-CFA8-42E4-94A0-AA46FEEB8AD7}" type="presParOf" srcId="{44C11717-BB64-42FF-B08B-FD902D445D37}" destId="{5C6E897E-BD97-43F0-833F-E4B7D6BCB7E9}" srcOrd="0" destOrd="0" presId="urn:microsoft.com/office/officeart/2005/8/layout/hierarchy1"/>
    <dgm:cxn modelId="{D9188FF1-E377-4F83-8DE3-A115FC07F340}" type="presParOf" srcId="{44C11717-BB64-42FF-B08B-FD902D445D37}" destId="{2BB7A0D5-F422-4C1D-85B3-D1E24B18FD84}" srcOrd="1" destOrd="0" presId="urn:microsoft.com/office/officeart/2005/8/layout/hierarchy1"/>
    <dgm:cxn modelId="{F54A14BA-E1A6-487B-A9B8-87BEC0DB99B8}" type="presParOf" srcId="{2BB7A0D5-F422-4C1D-85B3-D1E24B18FD84}" destId="{023C8541-4A7B-4F70-A74C-EA7C3F5425E1}" srcOrd="0" destOrd="0" presId="urn:microsoft.com/office/officeart/2005/8/layout/hierarchy1"/>
    <dgm:cxn modelId="{B568493E-0F77-409C-BC22-B7A00C63BD3A}" type="presParOf" srcId="{023C8541-4A7B-4F70-A74C-EA7C3F5425E1}" destId="{CA57935A-E983-47B8-AE37-751C603A6F89}" srcOrd="0" destOrd="0" presId="urn:microsoft.com/office/officeart/2005/8/layout/hierarchy1"/>
    <dgm:cxn modelId="{B03E3344-393D-4217-B64E-08B74B9E93CB}" type="presParOf" srcId="{023C8541-4A7B-4F70-A74C-EA7C3F5425E1}" destId="{3CA2DF06-A5E5-4C08-9BC4-890DF75F0723}" srcOrd="1" destOrd="0" presId="urn:microsoft.com/office/officeart/2005/8/layout/hierarchy1"/>
    <dgm:cxn modelId="{6512AA96-41E0-4075-8783-5EC25414F19A}" type="presParOf" srcId="{2BB7A0D5-F422-4C1D-85B3-D1E24B18FD84}" destId="{51AC872E-2C0C-4F5E-B376-13522C4E6736}" srcOrd="1" destOrd="0" presId="urn:microsoft.com/office/officeart/2005/8/layout/hierarchy1"/>
    <dgm:cxn modelId="{B1179237-BE08-4845-ABB2-D34A840574FE}" type="presParOf" srcId="{51AC872E-2C0C-4F5E-B376-13522C4E6736}" destId="{11F60A40-5A44-402D-B36F-8A124705113C}" srcOrd="0" destOrd="0" presId="urn:microsoft.com/office/officeart/2005/8/layout/hierarchy1"/>
    <dgm:cxn modelId="{CBEB28C8-0726-4CCC-9E06-3E6165E694F5}" type="presParOf" srcId="{51AC872E-2C0C-4F5E-B376-13522C4E6736}" destId="{670DA92F-012E-468C-8ABB-53CD4490BAA0}" srcOrd="1" destOrd="0" presId="urn:microsoft.com/office/officeart/2005/8/layout/hierarchy1"/>
    <dgm:cxn modelId="{42C0C32C-4BF5-4ECE-8303-28FBE500173A}" type="presParOf" srcId="{670DA92F-012E-468C-8ABB-53CD4490BAA0}" destId="{AA3F182D-5998-46CA-82C6-750507DD8156}" srcOrd="0" destOrd="0" presId="urn:microsoft.com/office/officeart/2005/8/layout/hierarchy1"/>
    <dgm:cxn modelId="{04043FD7-E809-4942-9277-599AF672B366}" type="presParOf" srcId="{AA3F182D-5998-46CA-82C6-750507DD8156}" destId="{EAE786C3-5EA7-4DED-80E1-164791888E36}" srcOrd="0" destOrd="0" presId="urn:microsoft.com/office/officeart/2005/8/layout/hierarchy1"/>
    <dgm:cxn modelId="{82AD6193-FDEE-4C8B-8BC1-C31247F74671}" type="presParOf" srcId="{AA3F182D-5998-46CA-82C6-750507DD8156}" destId="{A7298628-62EF-427F-A56A-DF3280512B93}" srcOrd="1" destOrd="0" presId="urn:microsoft.com/office/officeart/2005/8/layout/hierarchy1"/>
    <dgm:cxn modelId="{4CFE3DDE-C4A0-487E-9A25-0C0268C5E905}" type="presParOf" srcId="{670DA92F-012E-468C-8ABB-53CD4490BAA0}" destId="{A7BE6BA9-5E7F-48A2-ACF3-0A0BF78CEF99}" srcOrd="1" destOrd="0" presId="urn:microsoft.com/office/officeart/2005/8/layout/hierarchy1"/>
    <dgm:cxn modelId="{03A447D2-97F4-45C8-861D-18FD6342E321}" type="presParOf" srcId="{A7BE6BA9-5E7F-48A2-ACF3-0A0BF78CEF99}" destId="{7E053066-4628-4AA5-ABDE-DED9B317BADF}" srcOrd="0" destOrd="0" presId="urn:microsoft.com/office/officeart/2005/8/layout/hierarchy1"/>
    <dgm:cxn modelId="{53CA17D2-BE0B-41B9-BB39-AB7AEFE79DED}" type="presParOf" srcId="{A7BE6BA9-5E7F-48A2-ACF3-0A0BF78CEF99}" destId="{08D3A781-4964-4ACF-B4B4-D9E9C275DCE3}" srcOrd="1" destOrd="0" presId="urn:microsoft.com/office/officeart/2005/8/layout/hierarchy1"/>
    <dgm:cxn modelId="{C4CA8385-C656-4661-AE47-2AF505CC441D}" type="presParOf" srcId="{08D3A781-4964-4ACF-B4B4-D9E9C275DCE3}" destId="{BAEFB4E2-C8DC-40CF-B9A9-0197255C3EE0}" srcOrd="0" destOrd="0" presId="urn:microsoft.com/office/officeart/2005/8/layout/hierarchy1"/>
    <dgm:cxn modelId="{4F7EA526-2A05-48F6-A0D3-86AA4EB47C0F}" type="presParOf" srcId="{BAEFB4E2-C8DC-40CF-B9A9-0197255C3EE0}" destId="{DB7C70BE-E213-4489-AA17-D4D7D3715715}" srcOrd="0" destOrd="0" presId="urn:microsoft.com/office/officeart/2005/8/layout/hierarchy1"/>
    <dgm:cxn modelId="{DA9350CA-267E-406F-934B-FF865CBF69E4}" type="presParOf" srcId="{BAEFB4E2-C8DC-40CF-B9A9-0197255C3EE0}" destId="{84774CEB-DC2C-4CBA-BFCC-ABAE79A1BC36}" srcOrd="1" destOrd="0" presId="urn:microsoft.com/office/officeart/2005/8/layout/hierarchy1"/>
    <dgm:cxn modelId="{51F427AC-826F-4E4D-ACB9-4E66A7CEBADE}" type="presParOf" srcId="{08D3A781-4964-4ACF-B4B4-D9E9C275DCE3}" destId="{1478289B-F62C-4A81-8F4C-7CBB0C578E69}" srcOrd="1" destOrd="0" presId="urn:microsoft.com/office/officeart/2005/8/layout/hierarchy1"/>
    <dgm:cxn modelId="{853E71EB-6042-49C9-92CC-33B07705E924}" type="presParOf" srcId="{A7BE6BA9-5E7F-48A2-ACF3-0A0BF78CEF99}" destId="{7D6A9E41-C356-4D89-94F1-49085B2E3DAA}" srcOrd="2" destOrd="0" presId="urn:microsoft.com/office/officeart/2005/8/layout/hierarchy1"/>
    <dgm:cxn modelId="{3200151E-D9D2-426F-8E06-925B04697CA5}" type="presParOf" srcId="{A7BE6BA9-5E7F-48A2-ACF3-0A0BF78CEF99}" destId="{D4928A83-29C1-4D31-9690-10DAC19A6904}" srcOrd="3" destOrd="0" presId="urn:microsoft.com/office/officeart/2005/8/layout/hierarchy1"/>
    <dgm:cxn modelId="{80E10AA2-16FE-4CBB-B5E1-ED1771EBEE10}" type="presParOf" srcId="{D4928A83-29C1-4D31-9690-10DAC19A6904}" destId="{40A858DF-95A4-4316-9220-4111196F227F}" srcOrd="0" destOrd="0" presId="urn:microsoft.com/office/officeart/2005/8/layout/hierarchy1"/>
    <dgm:cxn modelId="{30123B4D-7F57-4661-975C-033FC0B5A81E}" type="presParOf" srcId="{40A858DF-95A4-4316-9220-4111196F227F}" destId="{89594026-A6FF-49A9-932C-2447B43652E1}" srcOrd="0" destOrd="0" presId="urn:microsoft.com/office/officeart/2005/8/layout/hierarchy1"/>
    <dgm:cxn modelId="{947BC37B-F850-4257-8413-96CCF3C18CF0}" type="presParOf" srcId="{40A858DF-95A4-4316-9220-4111196F227F}" destId="{BDBF3C69-54AA-4C22-B92C-7F3E7CBBCABD}" srcOrd="1" destOrd="0" presId="urn:microsoft.com/office/officeart/2005/8/layout/hierarchy1"/>
    <dgm:cxn modelId="{8CF0F2EA-06DB-4F69-A6E4-7EA050B189D5}" type="presParOf" srcId="{D4928A83-29C1-4D31-9690-10DAC19A6904}" destId="{AEA8B835-1F32-4B69-848F-5FF0BD62FD84}" srcOrd="1" destOrd="0" presId="urn:microsoft.com/office/officeart/2005/8/layout/hierarchy1"/>
    <dgm:cxn modelId="{BB23E478-2337-4CC7-9152-808D1C1B95F1}" type="presParOf" srcId="{A7BE6BA9-5E7F-48A2-ACF3-0A0BF78CEF99}" destId="{299A879A-881D-488F-BC5B-81A7D20BFD99}" srcOrd="4" destOrd="0" presId="urn:microsoft.com/office/officeart/2005/8/layout/hierarchy1"/>
    <dgm:cxn modelId="{371FF796-DB50-40BE-B1F1-F67A958D4E83}" type="presParOf" srcId="{A7BE6BA9-5E7F-48A2-ACF3-0A0BF78CEF99}" destId="{B04A00F1-BAAA-45E6-8F15-4F51E7A3DBB8}" srcOrd="5" destOrd="0" presId="urn:microsoft.com/office/officeart/2005/8/layout/hierarchy1"/>
    <dgm:cxn modelId="{6F008618-23E1-4613-82E2-8FA70CBC0584}" type="presParOf" srcId="{B04A00F1-BAAA-45E6-8F15-4F51E7A3DBB8}" destId="{4D40B7BF-7776-4A58-B629-A04AC1D0F603}" srcOrd="0" destOrd="0" presId="urn:microsoft.com/office/officeart/2005/8/layout/hierarchy1"/>
    <dgm:cxn modelId="{6C13D912-9460-4DAE-8C5F-1FBB0CD97C1C}" type="presParOf" srcId="{4D40B7BF-7776-4A58-B629-A04AC1D0F603}" destId="{E8F2F536-7260-4CD5-8E0A-AB037352325C}" srcOrd="0" destOrd="0" presId="urn:microsoft.com/office/officeart/2005/8/layout/hierarchy1"/>
    <dgm:cxn modelId="{43A4941A-01D9-4B8B-95B3-291118E5D7A8}" type="presParOf" srcId="{4D40B7BF-7776-4A58-B629-A04AC1D0F603}" destId="{C67F3661-1AFA-4A36-8DFE-7109D2487E97}" srcOrd="1" destOrd="0" presId="urn:microsoft.com/office/officeart/2005/8/layout/hierarchy1"/>
    <dgm:cxn modelId="{05EBB22E-F967-4231-BACC-40BB5358AE0D}" type="presParOf" srcId="{B04A00F1-BAAA-45E6-8F15-4F51E7A3DBB8}" destId="{877BC034-C6BB-4A61-86C5-759E2B2FCA9E}" srcOrd="1" destOrd="0" presId="urn:microsoft.com/office/officeart/2005/8/layout/hierarchy1"/>
    <dgm:cxn modelId="{C19AB84F-6EBB-4175-8CF1-D82D6788B95A}" type="presParOf" srcId="{A7BE6BA9-5E7F-48A2-ACF3-0A0BF78CEF99}" destId="{F7DAF755-240C-41DA-8DED-401EB81EB45C}" srcOrd="6" destOrd="0" presId="urn:microsoft.com/office/officeart/2005/8/layout/hierarchy1"/>
    <dgm:cxn modelId="{201E8747-1EC7-4E27-9A3C-4999AB0299A3}" type="presParOf" srcId="{A7BE6BA9-5E7F-48A2-ACF3-0A0BF78CEF99}" destId="{A87DB7E7-0B02-4CE4-80F8-E904B4A5024C}" srcOrd="7" destOrd="0" presId="urn:microsoft.com/office/officeart/2005/8/layout/hierarchy1"/>
    <dgm:cxn modelId="{0BFFB024-C33C-4DC8-9B3A-8D5F7A1B3A9F}" type="presParOf" srcId="{A87DB7E7-0B02-4CE4-80F8-E904B4A5024C}" destId="{95E64A57-A4CB-41AF-9613-EC2894F886DD}" srcOrd="0" destOrd="0" presId="urn:microsoft.com/office/officeart/2005/8/layout/hierarchy1"/>
    <dgm:cxn modelId="{6361BAD7-857B-4B69-9C2A-F15CF12CE730}" type="presParOf" srcId="{95E64A57-A4CB-41AF-9613-EC2894F886DD}" destId="{AB51D358-739E-4C71-A895-9B0C8714C8D1}" srcOrd="0" destOrd="0" presId="urn:microsoft.com/office/officeart/2005/8/layout/hierarchy1"/>
    <dgm:cxn modelId="{3294A656-E66E-44EB-9DD2-DE175D6554EF}" type="presParOf" srcId="{95E64A57-A4CB-41AF-9613-EC2894F886DD}" destId="{7D632B5F-224A-41BB-9A15-B1B321F69C4D}" srcOrd="1" destOrd="0" presId="urn:microsoft.com/office/officeart/2005/8/layout/hierarchy1"/>
    <dgm:cxn modelId="{7A1A9ACA-02B4-4B2B-84F0-3E7A9DDF33EA}" type="presParOf" srcId="{A87DB7E7-0B02-4CE4-80F8-E904B4A5024C}" destId="{3A650696-B730-4B74-8C50-9992C2BECD6F}" srcOrd="1" destOrd="0" presId="urn:microsoft.com/office/officeart/2005/8/layout/hierarchy1"/>
    <dgm:cxn modelId="{261AC0C0-1C6C-472D-B62F-351E9152A61B}" type="presParOf" srcId="{44C11717-BB64-42FF-B08B-FD902D445D37}" destId="{0EAA474D-6B8C-4FB5-96C0-96749A4D45C1}" srcOrd="2" destOrd="0" presId="urn:microsoft.com/office/officeart/2005/8/layout/hierarchy1"/>
    <dgm:cxn modelId="{6D37916F-938F-4E41-BDFE-1BDBAF13FDCB}" type="presParOf" srcId="{44C11717-BB64-42FF-B08B-FD902D445D37}" destId="{091B7DB3-D192-4BA5-8648-96B5357DFF96}" srcOrd="3" destOrd="0" presId="urn:microsoft.com/office/officeart/2005/8/layout/hierarchy1"/>
    <dgm:cxn modelId="{7B11C579-4FF3-44C5-B9E9-0150421CBAC4}" type="presParOf" srcId="{091B7DB3-D192-4BA5-8648-96B5357DFF96}" destId="{16DB0727-1172-45A6-A625-5E5C0625F3E3}" srcOrd="0" destOrd="0" presId="urn:microsoft.com/office/officeart/2005/8/layout/hierarchy1"/>
    <dgm:cxn modelId="{4030DA3C-D5C1-4B89-9448-036FF9531A70}" type="presParOf" srcId="{16DB0727-1172-45A6-A625-5E5C0625F3E3}" destId="{ADF2885E-02E3-486C-AC4A-F1ED031DA39C}" srcOrd="0" destOrd="0" presId="urn:microsoft.com/office/officeart/2005/8/layout/hierarchy1"/>
    <dgm:cxn modelId="{3F3E3A2C-9E4A-4066-989C-82746E01D96E}" type="presParOf" srcId="{16DB0727-1172-45A6-A625-5E5C0625F3E3}" destId="{AA6F94BD-1ECA-4500-83D6-63F6A663A199}" srcOrd="1" destOrd="0" presId="urn:microsoft.com/office/officeart/2005/8/layout/hierarchy1"/>
    <dgm:cxn modelId="{685DB5CF-E560-40C9-B052-DA357F43A11B}" type="presParOf" srcId="{091B7DB3-D192-4BA5-8648-96B5357DFF96}" destId="{C2B862E1-F0AF-441F-A738-86517D0096BA}" srcOrd="1" destOrd="0" presId="urn:microsoft.com/office/officeart/2005/8/layout/hierarchy1"/>
    <dgm:cxn modelId="{EAF881CE-0E63-4CC7-B5B5-F1FF698E69BF}" type="presParOf" srcId="{44C11717-BB64-42FF-B08B-FD902D445D37}" destId="{60C88732-8129-4B09-A4A0-32303CB2E055}" srcOrd="4" destOrd="0" presId="urn:microsoft.com/office/officeart/2005/8/layout/hierarchy1"/>
    <dgm:cxn modelId="{E846FF07-0B59-4402-8FA3-59F962A0C590}" type="presParOf" srcId="{44C11717-BB64-42FF-B08B-FD902D445D37}" destId="{02BC71A9-AE02-4D7E-9978-FAF486BF1BF6}" srcOrd="5" destOrd="0" presId="urn:microsoft.com/office/officeart/2005/8/layout/hierarchy1"/>
    <dgm:cxn modelId="{B684F4E4-36D7-412B-A933-2370937C2175}" type="presParOf" srcId="{02BC71A9-AE02-4D7E-9978-FAF486BF1BF6}" destId="{A522573E-6B04-4F12-9D3F-685342DC1197}" srcOrd="0" destOrd="0" presId="urn:microsoft.com/office/officeart/2005/8/layout/hierarchy1"/>
    <dgm:cxn modelId="{5D4FE901-7D4A-48F2-B0A9-03D523BE80FC}" type="presParOf" srcId="{A522573E-6B04-4F12-9D3F-685342DC1197}" destId="{78BABA11-AC06-46AD-BF64-305841F903B5}" srcOrd="0" destOrd="0" presId="urn:microsoft.com/office/officeart/2005/8/layout/hierarchy1"/>
    <dgm:cxn modelId="{CC706FE1-BFD7-42E6-8673-C1301230855B}" type="presParOf" srcId="{A522573E-6B04-4F12-9D3F-685342DC1197}" destId="{5B93E5EE-C206-4F0D-9BA0-48C7C5BA3E7E}" srcOrd="1" destOrd="0" presId="urn:microsoft.com/office/officeart/2005/8/layout/hierarchy1"/>
    <dgm:cxn modelId="{AB579BF9-9AE8-46FC-BF5A-1DE81A65444F}" type="presParOf" srcId="{02BC71A9-AE02-4D7E-9978-FAF486BF1BF6}" destId="{B8C0C27F-4A6A-437D-B3A1-AD72409F858B}" srcOrd="1" destOrd="0" presId="urn:microsoft.com/office/officeart/2005/8/layout/hierarchy1"/>
    <dgm:cxn modelId="{1E15B89E-736E-43ED-84EF-4318320B1E1A}" type="presParOf" srcId="{B8C0C27F-4A6A-437D-B3A1-AD72409F858B}" destId="{165A32EB-3766-4DEA-A0F7-84C7BEE0BFA0}" srcOrd="0" destOrd="0" presId="urn:microsoft.com/office/officeart/2005/8/layout/hierarchy1"/>
    <dgm:cxn modelId="{F2380D81-A646-4FE4-96A7-FD55A8EA2570}" type="presParOf" srcId="{B8C0C27F-4A6A-437D-B3A1-AD72409F858B}" destId="{9E6BB17F-7EDD-4A3C-AA5D-36A2C9999908}" srcOrd="1" destOrd="0" presId="urn:microsoft.com/office/officeart/2005/8/layout/hierarchy1"/>
    <dgm:cxn modelId="{5F812BB4-223B-46B8-83C8-8C3DC1746AD5}" type="presParOf" srcId="{9E6BB17F-7EDD-4A3C-AA5D-36A2C9999908}" destId="{D229C4C0-0EC4-4320-8650-F99E5EEBD7CB}" srcOrd="0" destOrd="0" presId="urn:microsoft.com/office/officeart/2005/8/layout/hierarchy1"/>
    <dgm:cxn modelId="{66EFE892-7023-4315-97CB-0CC206F0F4C0}" type="presParOf" srcId="{D229C4C0-0EC4-4320-8650-F99E5EEBD7CB}" destId="{4A3C5798-61CE-4DE2-9F59-7A889AB0C606}" srcOrd="0" destOrd="0" presId="urn:microsoft.com/office/officeart/2005/8/layout/hierarchy1"/>
    <dgm:cxn modelId="{F4FA3396-86F8-480A-861D-8B81B6B0A914}" type="presParOf" srcId="{D229C4C0-0EC4-4320-8650-F99E5EEBD7CB}" destId="{3F633A24-6835-4328-BAA0-F1235820FDBE}" srcOrd="1" destOrd="0" presId="urn:microsoft.com/office/officeart/2005/8/layout/hierarchy1"/>
    <dgm:cxn modelId="{B8EA83D0-8C61-445B-918F-9D5C169DA7FC}" type="presParOf" srcId="{9E6BB17F-7EDD-4A3C-AA5D-36A2C9999908}" destId="{16E93954-0B16-47DB-8320-F93AF3009ADE}" srcOrd="1" destOrd="0" presId="urn:microsoft.com/office/officeart/2005/8/layout/hierarchy1"/>
    <dgm:cxn modelId="{805FDDA7-4DDD-48F7-8D56-8580DD2CB29E}" type="presParOf" srcId="{16E93954-0B16-47DB-8320-F93AF3009ADE}" destId="{2F8A9509-77CF-4A3C-98D6-B0EB166F6951}" srcOrd="0" destOrd="0" presId="urn:microsoft.com/office/officeart/2005/8/layout/hierarchy1"/>
    <dgm:cxn modelId="{2DBA3730-3F17-41E9-A328-015B5A377EA4}" type="presParOf" srcId="{16E93954-0B16-47DB-8320-F93AF3009ADE}" destId="{93BCF56E-E6E5-430A-843F-B6F2E7182435}" srcOrd="1" destOrd="0" presId="urn:microsoft.com/office/officeart/2005/8/layout/hierarchy1"/>
    <dgm:cxn modelId="{293676C9-94FE-4408-A192-B2EF4927F55C}" type="presParOf" srcId="{93BCF56E-E6E5-430A-843F-B6F2E7182435}" destId="{B0B18479-B450-4C8A-8794-88D5B0DE2548}" srcOrd="0" destOrd="0" presId="urn:microsoft.com/office/officeart/2005/8/layout/hierarchy1"/>
    <dgm:cxn modelId="{9BC2E2D9-FAAC-45CC-82BA-4AD9ECE7BC20}" type="presParOf" srcId="{B0B18479-B450-4C8A-8794-88D5B0DE2548}" destId="{02FA15F7-3027-42C9-A4D3-113A949C14A0}" srcOrd="0" destOrd="0" presId="urn:microsoft.com/office/officeart/2005/8/layout/hierarchy1"/>
    <dgm:cxn modelId="{8DDD4810-C445-4AAA-B697-947421507CC8}" type="presParOf" srcId="{B0B18479-B450-4C8A-8794-88D5B0DE2548}" destId="{8F0EF184-BA27-4340-885E-DB835BBC908E}" srcOrd="1" destOrd="0" presId="urn:microsoft.com/office/officeart/2005/8/layout/hierarchy1"/>
    <dgm:cxn modelId="{32815092-CAC3-44B6-B773-2190EB3E81B1}" type="presParOf" srcId="{93BCF56E-E6E5-430A-843F-B6F2E7182435}" destId="{B986F587-A153-4EFC-8FDE-478EF6D5E5A8}" srcOrd="1" destOrd="0" presId="urn:microsoft.com/office/officeart/2005/8/layout/hierarchy1"/>
    <dgm:cxn modelId="{753C05FA-7471-4B06-AFB4-3A3D8D55488A}" type="presParOf" srcId="{B986F587-A153-4EFC-8FDE-478EF6D5E5A8}" destId="{4C0F74C3-3D68-47BD-B05D-BE61BAC1B454}" srcOrd="0" destOrd="0" presId="urn:microsoft.com/office/officeart/2005/8/layout/hierarchy1"/>
    <dgm:cxn modelId="{A955429E-0127-459D-98C5-022E2844D838}" type="presParOf" srcId="{B986F587-A153-4EFC-8FDE-478EF6D5E5A8}" destId="{DB3771AA-4609-467F-9317-102C3ABF30E7}" srcOrd="1" destOrd="0" presId="urn:microsoft.com/office/officeart/2005/8/layout/hierarchy1"/>
    <dgm:cxn modelId="{DA2AB343-CF90-4FBD-A552-2515A0D491F1}" type="presParOf" srcId="{DB3771AA-4609-467F-9317-102C3ABF30E7}" destId="{51B4D67B-7193-42CF-8A8E-350B95308FBA}" srcOrd="0" destOrd="0" presId="urn:microsoft.com/office/officeart/2005/8/layout/hierarchy1"/>
    <dgm:cxn modelId="{59647E2A-F218-4BD6-B79A-222462809E2E}" type="presParOf" srcId="{51B4D67B-7193-42CF-8A8E-350B95308FBA}" destId="{A81BDBBE-70FE-46E7-AB3F-2DA429747A1D}" srcOrd="0" destOrd="0" presId="urn:microsoft.com/office/officeart/2005/8/layout/hierarchy1"/>
    <dgm:cxn modelId="{CF030E0B-7FD6-4F35-A054-B90766D88096}" type="presParOf" srcId="{51B4D67B-7193-42CF-8A8E-350B95308FBA}" destId="{19ADA677-3DCD-43F9-BF2B-84849DD7C60B}" srcOrd="1" destOrd="0" presId="urn:microsoft.com/office/officeart/2005/8/layout/hierarchy1"/>
    <dgm:cxn modelId="{46FA47AC-44F8-4CDE-AB7B-F6A16E67517F}" type="presParOf" srcId="{DB3771AA-4609-467F-9317-102C3ABF30E7}" destId="{FE51D5DA-0B72-4754-85C4-E54B0FD77D91}" srcOrd="1" destOrd="0" presId="urn:microsoft.com/office/officeart/2005/8/layout/hierarchy1"/>
    <dgm:cxn modelId="{F29C1AB1-DBFB-4939-9BAC-1710703BD705}" type="presParOf" srcId="{B986F587-A153-4EFC-8FDE-478EF6D5E5A8}" destId="{01A15C0A-D9F7-43C7-BC59-DA25902144EF}" srcOrd="2" destOrd="0" presId="urn:microsoft.com/office/officeart/2005/8/layout/hierarchy1"/>
    <dgm:cxn modelId="{62F19F00-05C7-4993-8EC6-4D407C3D94FF}" type="presParOf" srcId="{B986F587-A153-4EFC-8FDE-478EF6D5E5A8}" destId="{F295DC24-D5BB-48EE-AAEC-5D926222D0E9}" srcOrd="3" destOrd="0" presId="urn:microsoft.com/office/officeart/2005/8/layout/hierarchy1"/>
    <dgm:cxn modelId="{5F49B4A2-B1A5-49A1-959C-3A0B37C6CE56}" type="presParOf" srcId="{F295DC24-D5BB-48EE-AAEC-5D926222D0E9}" destId="{E860C091-E0EB-44F6-8614-EFA39AE9AE74}" srcOrd="0" destOrd="0" presId="urn:microsoft.com/office/officeart/2005/8/layout/hierarchy1"/>
    <dgm:cxn modelId="{53BDDB20-AC40-4777-A788-8E06596DC566}" type="presParOf" srcId="{E860C091-E0EB-44F6-8614-EFA39AE9AE74}" destId="{189F0452-3591-45A6-8A2A-44667A26E080}" srcOrd="0" destOrd="0" presId="urn:microsoft.com/office/officeart/2005/8/layout/hierarchy1"/>
    <dgm:cxn modelId="{ADE7EB73-4983-4BC7-AA3B-434E5FD06232}" type="presParOf" srcId="{E860C091-E0EB-44F6-8614-EFA39AE9AE74}" destId="{C47137AB-0259-4058-9AFA-9C8F42BB4229}" srcOrd="1" destOrd="0" presId="urn:microsoft.com/office/officeart/2005/8/layout/hierarchy1"/>
    <dgm:cxn modelId="{8FC63DC3-AE88-4459-8960-14B3046AD90F}" type="presParOf" srcId="{F295DC24-D5BB-48EE-AAEC-5D926222D0E9}" destId="{AC11D7C7-D3C7-4A76-A539-D63CF9ABB5E7}" srcOrd="1" destOrd="0" presId="urn:microsoft.com/office/officeart/2005/8/layout/hierarchy1"/>
    <dgm:cxn modelId="{ACBC262C-39B9-4DEE-8B2F-DAC210D6D99D}" type="presParOf" srcId="{B986F587-A153-4EFC-8FDE-478EF6D5E5A8}" destId="{2B648FF2-E19A-43BB-BEE3-F51681EB6512}" srcOrd="4" destOrd="0" presId="urn:microsoft.com/office/officeart/2005/8/layout/hierarchy1"/>
    <dgm:cxn modelId="{4BEC401A-184F-44F4-A85F-B5E5DA426901}" type="presParOf" srcId="{B986F587-A153-4EFC-8FDE-478EF6D5E5A8}" destId="{8661AF9C-0C33-4616-A74C-EF563B892412}" srcOrd="5" destOrd="0" presId="urn:microsoft.com/office/officeart/2005/8/layout/hierarchy1"/>
    <dgm:cxn modelId="{B7E3A1C0-FC67-449A-A360-16038C5FEE7C}" type="presParOf" srcId="{8661AF9C-0C33-4616-A74C-EF563B892412}" destId="{9EBA2CE0-2CF7-4BD0-BDC4-3BE1912ABF3B}" srcOrd="0" destOrd="0" presId="urn:microsoft.com/office/officeart/2005/8/layout/hierarchy1"/>
    <dgm:cxn modelId="{B174E195-D042-4C45-99D6-D46ABB8D867B}" type="presParOf" srcId="{9EBA2CE0-2CF7-4BD0-BDC4-3BE1912ABF3B}" destId="{FC939D9C-3A73-47EB-8384-63027C4B7257}" srcOrd="0" destOrd="0" presId="urn:microsoft.com/office/officeart/2005/8/layout/hierarchy1"/>
    <dgm:cxn modelId="{1EA22FF8-1B0D-436C-A048-46223A7249F1}" type="presParOf" srcId="{9EBA2CE0-2CF7-4BD0-BDC4-3BE1912ABF3B}" destId="{C6B0E9C2-5DF0-4F1E-B7DC-0A2DF4EFE800}" srcOrd="1" destOrd="0" presId="urn:microsoft.com/office/officeart/2005/8/layout/hierarchy1"/>
    <dgm:cxn modelId="{D4C972B6-66CD-4F84-89B9-9F34256B54CE}" type="presParOf" srcId="{8661AF9C-0C33-4616-A74C-EF563B892412}" destId="{B569C060-6C7A-4791-82C0-8819914D2C31}" srcOrd="1" destOrd="0" presId="urn:microsoft.com/office/officeart/2005/8/layout/hierarchy1"/>
    <dgm:cxn modelId="{39BF9890-404C-4F98-81B5-8E5BCFFB8747}" type="presParOf" srcId="{B986F587-A153-4EFC-8FDE-478EF6D5E5A8}" destId="{BF32508C-414C-48CD-9A08-C03D76B40690}" srcOrd="6" destOrd="0" presId="urn:microsoft.com/office/officeart/2005/8/layout/hierarchy1"/>
    <dgm:cxn modelId="{8D7D4FAE-922A-4F9C-817B-20400D4977DB}" type="presParOf" srcId="{B986F587-A153-4EFC-8FDE-478EF6D5E5A8}" destId="{6CBD3F00-7035-41A7-B911-85F1D7289111}" srcOrd="7" destOrd="0" presId="urn:microsoft.com/office/officeart/2005/8/layout/hierarchy1"/>
    <dgm:cxn modelId="{C2BAD072-1393-4683-87A2-410F4C78185C}" type="presParOf" srcId="{6CBD3F00-7035-41A7-B911-85F1D7289111}" destId="{0AAF77FB-C888-4A98-975F-EE59E8ACDDCD}" srcOrd="0" destOrd="0" presId="urn:microsoft.com/office/officeart/2005/8/layout/hierarchy1"/>
    <dgm:cxn modelId="{9177E6C4-027C-4131-A262-87045A744267}" type="presParOf" srcId="{0AAF77FB-C888-4A98-975F-EE59E8ACDDCD}" destId="{F42838A3-4930-49BE-9EB4-04B2ADE9C902}" srcOrd="0" destOrd="0" presId="urn:microsoft.com/office/officeart/2005/8/layout/hierarchy1"/>
    <dgm:cxn modelId="{780ECD03-C4CE-499F-BE6C-7202ED77FE9F}" type="presParOf" srcId="{0AAF77FB-C888-4A98-975F-EE59E8ACDDCD}" destId="{D8FFE551-0074-4158-B096-659F743B7732}" srcOrd="1" destOrd="0" presId="urn:microsoft.com/office/officeart/2005/8/layout/hierarchy1"/>
    <dgm:cxn modelId="{D66E24E9-1275-4CAF-A5C7-6E9CB021C15D}" type="presParOf" srcId="{6CBD3F00-7035-41A7-B911-85F1D7289111}" destId="{30F494C2-830E-44E1-BD88-5BE2F4A956F3}" srcOrd="1" destOrd="0" presId="urn:microsoft.com/office/officeart/2005/8/layout/hierarchy1"/>
    <dgm:cxn modelId="{9B840BF5-5CB5-4B17-81D0-D2436870797A}" type="presParOf" srcId="{B986F587-A153-4EFC-8FDE-478EF6D5E5A8}" destId="{8158B820-8B8F-4FD4-B2FE-95367707B8DE}" srcOrd="8" destOrd="0" presId="urn:microsoft.com/office/officeart/2005/8/layout/hierarchy1"/>
    <dgm:cxn modelId="{D8291437-1EB3-425E-A174-B1A13F77DAE4}" type="presParOf" srcId="{B986F587-A153-4EFC-8FDE-478EF6D5E5A8}" destId="{E85DA889-5379-49F7-A2C4-945EFD0756E3}" srcOrd="9" destOrd="0" presId="urn:microsoft.com/office/officeart/2005/8/layout/hierarchy1"/>
    <dgm:cxn modelId="{218745C2-5EE2-4DDC-ADBA-0E2A37BDDC2B}" type="presParOf" srcId="{E85DA889-5379-49F7-A2C4-945EFD0756E3}" destId="{3D9B71A8-551A-4274-BE07-9D25772A22BC}" srcOrd="0" destOrd="0" presId="urn:microsoft.com/office/officeart/2005/8/layout/hierarchy1"/>
    <dgm:cxn modelId="{84427D05-D647-428C-9CAD-65B7117C4531}" type="presParOf" srcId="{3D9B71A8-551A-4274-BE07-9D25772A22BC}" destId="{B9975342-9D0D-436F-9314-90C3EB2AF491}" srcOrd="0" destOrd="0" presId="urn:microsoft.com/office/officeart/2005/8/layout/hierarchy1"/>
    <dgm:cxn modelId="{B6902071-F959-4D4B-96F7-44F42592B1A6}" type="presParOf" srcId="{3D9B71A8-551A-4274-BE07-9D25772A22BC}" destId="{3ED13518-7893-476B-B107-19BFCCF89968}" srcOrd="1" destOrd="0" presId="urn:microsoft.com/office/officeart/2005/8/layout/hierarchy1"/>
    <dgm:cxn modelId="{B2EAD2B3-4778-4CCB-95B7-42C7F36264CA}" type="presParOf" srcId="{E85DA889-5379-49F7-A2C4-945EFD0756E3}" destId="{682796B7-E565-4ABE-A614-F5C3B8B25603}" srcOrd="1" destOrd="0" presId="urn:microsoft.com/office/officeart/2005/8/layout/hierarchy1"/>
  </dgm:cxnLst>
  <dgm:bg>
    <a:solidFill>
      <a:schemeClr val="accent5">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43B1F2-16EF-4740-8346-649C8F31B694}"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pPr rtl="1"/>
          <a:endParaRPr lang="ar-SA"/>
        </a:p>
      </dgm:t>
    </dgm:pt>
    <dgm:pt modelId="{B183D2C9-AA7D-4306-9D82-37E3448EC86A}">
      <dgm:prSet phldrT="[Text]"/>
      <dgm:spPr/>
      <dgm:t>
        <a:bodyPr/>
        <a:lstStyle/>
        <a:p>
          <a:pPr rtl="1"/>
          <a:r>
            <a:rPr lang="ar-SA" dirty="0"/>
            <a:t>الإصلاح</a:t>
          </a:r>
        </a:p>
      </dgm:t>
    </dgm:pt>
    <dgm:pt modelId="{56B4767B-838A-4857-803C-8E789C93249F}" type="parTrans" cxnId="{46BF17D3-69EE-4F85-8C5D-0535248577FA}">
      <dgm:prSet/>
      <dgm:spPr/>
      <dgm:t>
        <a:bodyPr/>
        <a:lstStyle/>
        <a:p>
          <a:pPr rtl="1"/>
          <a:endParaRPr lang="ar-SA"/>
        </a:p>
      </dgm:t>
    </dgm:pt>
    <dgm:pt modelId="{929623B0-A03D-4E10-9BEA-683C09D1DFD2}" type="sibTrans" cxnId="{46BF17D3-69EE-4F85-8C5D-0535248577FA}">
      <dgm:prSet/>
      <dgm:spPr/>
      <dgm:t>
        <a:bodyPr/>
        <a:lstStyle/>
        <a:p>
          <a:pPr rtl="1"/>
          <a:endParaRPr lang="ar-SA"/>
        </a:p>
      </dgm:t>
    </dgm:pt>
    <dgm:pt modelId="{EE9BDE54-EB25-4195-B1A3-B61727CEC54D}">
      <dgm:prSet phldrT="[Text]"/>
      <dgm:spPr/>
      <dgm:t>
        <a:bodyPr/>
        <a:lstStyle/>
        <a:p>
          <a:pPr rtl="1"/>
          <a:r>
            <a:rPr lang="ar-SA" dirty="0"/>
            <a:t>ضرورة </a:t>
          </a:r>
        </a:p>
      </dgm:t>
    </dgm:pt>
    <dgm:pt modelId="{46DEA5A8-EAD7-4CC7-AA3F-1F5E7EC30426}" type="parTrans" cxnId="{21F37833-95B4-4C64-8389-135D0E5F4A5C}">
      <dgm:prSet/>
      <dgm:spPr/>
      <dgm:t>
        <a:bodyPr/>
        <a:lstStyle/>
        <a:p>
          <a:pPr rtl="1"/>
          <a:endParaRPr lang="ar-SA"/>
        </a:p>
      </dgm:t>
    </dgm:pt>
    <dgm:pt modelId="{CC0BA23D-2A91-4834-9F21-A1D510523FC4}" type="sibTrans" cxnId="{21F37833-95B4-4C64-8389-135D0E5F4A5C}">
      <dgm:prSet/>
      <dgm:spPr/>
      <dgm:t>
        <a:bodyPr/>
        <a:lstStyle/>
        <a:p>
          <a:pPr rtl="1"/>
          <a:endParaRPr lang="ar-SA"/>
        </a:p>
      </dgm:t>
    </dgm:pt>
    <dgm:pt modelId="{28E2CB2C-F817-4ADE-B33C-A169DBA66254}">
      <dgm:prSet phldrT="[Text]"/>
      <dgm:spPr/>
      <dgm:t>
        <a:bodyPr/>
        <a:lstStyle/>
        <a:p>
          <a:pPr rtl="1"/>
          <a:r>
            <a:rPr lang="ar-SA" dirty="0"/>
            <a:t>تعزيز  سيادة القانون</a:t>
          </a:r>
        </a:p>
      </dgm:t>
    </dgm:pt>
    <dgm:pt modelId="{1781689E-63B6-49BD-971D-544A72065D65}" type="parTrans" cxnId="{4DFF06AF-439C-4988-9EED-35B9D69941B1}">
      <dgm:prSet/>
      <dgm:spPr/>
      <dgm:t>
        <a:bodyPr/>
        <a:lstStyle/>
        <a:p>
          <a:pPr rtl="1"/>
          <a:endParaRPr lang="ar-SA"/>
        </a:p>
      </dgm:t>
    </dgm:pt>
    <dgm:pt modelId="{9AB52693-BC3C-48DA-88B3-ACAE4803551D}" type="sibTrans" cxnId="{4DFF06AF-439C-4988-9EED-35B9D69941B1}">
      <dgm:prSet/>
      <dgm:spPr/>
      <dgm:t>
        <a:bodyPr/>
        <a:lstStyle/>
        <a:p>
          <a:pPr rtl="1"/>
          <a:endParaRPr lang="ar-SA"/>
        </a:p>
      </dgm:t>
    </dgm:pt>
    <dgm:pt modelId="{6C1FE069-77FE-4B1C-903E-5DB9C1430B4F}">
      <dgm:prSet/>
      <dgm:spPr/>
      <dgm:t>
        <a:bodyPr/>
        <a:lstStyle/>
        <a:p>
          <a:pPr rtl="1"/>
          <a:endParaRPr lang="ar-SA"/>
        </a:p>
      </dgm:t>
    </dgm:pt>
    <dgm:pt modelId="{1BDF3774-D5E3-4A9F-87CC-3237A7373C8C}" type="parTrans" cxnId="{B82EF30A-DDD6-44C3-9996-D8F4301619E9}">
      <dgm:prSet/>
      <dgm:spPr/>
      <dgm:t>
        <a:bodyPr/>
        <a:lstStyle/>
        <a:p>
          <a:pPr rtl="1"/>
          <a:endParaRPr lang="ar-SA"/>
        </a:p>
      </dgm:t>
    </dgm:pt>
    <dgm:pt modelId="{9BA2632C-C6D0-4173-9C5B-D63A43C1ADAD}" type="sibTrans" cxnId="{B82EF30A-DDD6-44C3-9996-D8F4301619E9}">
      <dgm:prSet/>
      <dgm:spPr/>
      <dgm:t>
        <a:bodyPr/>
        <a:lstStyle/>
        <a:p>
          <a:pPr rtl="1"/>
          <a:endParaRPr lang="ar-SA"/>
        </a:p>
      </dgm:t>
    </dgm:pt>
    <dgm:pt modelId="{DF777679-BA9B-4AF1-83D5-E7C555326077}">
      <dgm:prSet/>
      <dgm:spPr/>
      <dgm:t>
        <a:bodyPr/>
        <a:lstStyle/>
        <a:p>
          <a:pPr rtl="1"/>
          <a:endParaRPr lang="ar-SA"/>
        </a:p>
      </dgm:t>
    </dgm:pt>
    <dgm:pt modelId="{B5ABC422-3135-40D8-83F0-DE617BE51772}" type="parTrans" cxnId="{A7A4F28A-3897-4D88-B40A-125AFA1BAA29}">
      <dgm:prSet/>
      <dgm:spPr/>
      <dgm:t>
        <a:bodyPr/>
        <a:lstStyle/>
        <a:p>
          <a:pPr rtl="1"/>
          <a:endParaRPr lang="ar-SA"/>
        </a:p>
      </dgm:t>
    </dgm:pt>
    <dgm:pt modelId="{3AEC1B64-873B-436A-8ABD-D8C33980C4AB}" type="sibTrans" cxnId="{A7A4F28A-3897-4D88-B40A-125AFA1BAA29}">
      <dgm:prSet/>
      <dgm:spPr/>
      <dgm:t>
        <a:bodyPr/>
        <a:lstStyle/>
        <a:p>
          <a:pPr rtl="1"/>
          <a:endParaRPr lang="ar-SA"/>
        </a:p>
      </dgm:t>
    </dgm:pt>
    <dgm:pt modelId="{8A743177-1BC0-48F6-AD25-DE2D6614F0B9}">
      <dgm:prSet/>
      <dgm:spPr/>
      <dgm:t>
        <a:bodyPr/>
        <a:lstStyle/>
        <a:p>
          <a:pPr rtl="1"/>
          <a:r>
            <a:rPr lang="ar-SA" dirty="0"/>
            <a:t>بناء ثقة المواطن</a:t>
          </a:r>
        </a:p>
      </dgm:t>
    </dgm:pt>
    <dgm:pt modelId="{C4F714C5-C5B1-402F-870B-5E8C607B89EC}" type="parTrans" cxnId="{4960016A-B470-46E4-A446-973C04D8B689}">
      <dgm:prSet/>
      <dgm:spPr/>
      <dgm:t>
        <a:bodyPr/>
        <a:lstStyle/>
        <a:p>
          <a:pPr rtl="1"/>
          <a:endParaRPr lang="ar-SA"/>
        </a:p>
      </dgm:t>
    </dgm:pt>
    <dgm:pt modelId="{0F74669D-B7B1-43FA-B7BC-D48DF33CD144}" type="sibTrans" cxnId="{4960016A-B470-46E4-A446-973C04D8B689}">
      <dgm:prSet/>
      <dgm:spPr/>
      <dgm:t>
        <a:bodyPr/>
        <a:lstStyle/>
        <a:p>
          <a:pPr rtl="1"/>
          <a:endParaRPr lang="ar-SA"/>
        </a:p>
      </dgm:t>
    </dgm:pt>
    <dgm:pt modelId="{2E2E0A1C-30CD-490E-BBA4-B93F4420586E}">
      <dgm:prSet/>
      <dgm:spPr/>
      <dgm:t>
        <a:bodyPr/>
        <a:lstStyle/>
        <a:p>
          <a:pPr rtl="1"/>
          <a:r>
            <a:rPr lang="ar-SA" dirty="0"/>
            <a:t>تعزيز الاستقرار والأمن الداخلي</a:t>
          </a:r>
        </a:p>
      </dgm:t>
    </dgm:pt>
    <dgm:pt modelId="{19F28938-E1B2-4AAD-9F16-68FAC0DD93A7}" type="parTrans" cxnId="{FDDA3424-9F71-4C05-94E9-27CE93503B13}">
      <dgm:prSet/>
      <dgm:spPr/>
      <dgm:t>
        <a:bodyPr/>
        <a:lstStyle/>
        <a:p>
          <a:pPr rtl="1"/>
          <a:endParaRPr lang="ar-SA"/>
        </a:p>
      </dgm:t>
    </dgm:pt>
    <dgm:pt modelId="{A088BC56-7210-488C-9421-2429202E8E22}" type="sibTrans" cxnId="{FDDA3424-9F71-4C05-94E9-27CE93503B13}">
      <dgm:prSet/>
      <dgm:spPr/>
      <dgm:t>
        <a:bodyPr/>
        <a:lstStyle/>
        <a:p>
          <a:pPr rtl="1"/>
          <a:endParaRPr lang="ar-SA"/>
        </a:p>
      </dgm:t>
    </dgm:pt>
    <dgm:pt modelId="{0D35AAC4-5831-48C4-894F-F7AF3C1A954F}">
      <dgm:prSet/>
      <dgm:spPr/>
      <dgm:t>
        <a:bodyPr/>
        <a:lstStyle/>
        <a:p>
          <a:pPr rtl="1"/>
          <a:endParaRPr lang="ar-SA"/>
        </a:p>
      </dgm:t>
    </dgm:pt>
    <dgm:pt modelId="{DB8830C0-0BC7-4C67-9B12-A640138D7B5A}" type="parTrans" cxnId="{B613FC9D-7951-4D77-A532-998F946D5A0C}">
      <dgm:prSet/>
      <dgm:spPr/>
      <dgm:t>
        <a:bodyPr/>
        <a:lstStyle/>
        <a:p>
          <a:pPr rtl="1"/>
          <a:endParaRPr lang="ar-SA"/>
        </a:p>
      </dgm:t>
    </dgm:pt>
    <dgm:pt modelId="{0BCE3050-7309-4988-AA02-BB9BEA21214D}" type="sibTrans" cxnId="{B613FC9D-7951-4D77-A532-998F946D5A0C}">
      <dgm:prSet/>
      <dgm:spPr/>
      <dgm:t>
        <a:bodyPr/>
        <a:lstStyle/>
        <a:p>
          <a:pPr rtl="1"/>
          <a:endParaRPr lang="ar-SA"/>
        </a:p>
      </dgm:t>
    </dgm:pt>
    <dgm:pt modelId="{BC1EC54C-A65C-4E8F-AB08-6DAE2F74937E}">
      <dgm:prSet/>
      <dgm:spPr/>
      <dgm:t>
        <a:bodyPr/>
        <a:lstStyle/>
        <a:p>
          <a:pPr rtl="1"/>
          <a:r>
            <a:rPr lang="ar-SA" b="1"/>
            <a:t>الالتزام بحقوق الإنسان</a:t>
          </a:r>
          <a:endParaRPr lang="ar-SA"/>
        </a:p>
      </dgm:t>
    </dgm:pt>
    <dgm:pt modelId="{E8795A93-6350-45E7-9DDA-00491BB3FBC4}" type="parTrans" cxnId="{EA228453-8433-4D47-A038-4B7A435726EA}">
      <dgm:prSet/>
      <dgm:spPr/>
      <dgm:t>
        <a:bodyPr/>
        <a:lstStyle/>
        <a:p>
          <a:pPr rtl="1"/>
          <a:endParaRPr lang="ar-SA"/>
        </a:p>
      </dgm:t>
    </dgm:pt>
    <dgm:pt modelId="{BF833747-F0AD-48D2-8B6B-EAFDE2E18774}" type="sibTrans" cxnId="{EA228453-8433-4D47-A038-4B7A435726EA}">
      <dgm:prSet/>
      <dgm:spPr/>
      <dgm:t>
        <a:bodyPr/>
        <a:lstStyle/>
        <a:p>
          <a:pPr rtl="1"/>
          <a:endParaRPr lang="ar-SA"/>
        </a:p>
      </dgm:t>
    </dgm:pt>
    <dgm:pt modelId="{3AB94B0F-2F52-4BD0-8BB0-102FA2557980}">
      <dgm:prSet/>
      <dgm:spPr/>
      <dgm:t>
        <a:bodyPr/>
        <a:lstStyle/>
        <a:p>
          <a:pPr rtl="1"/>
          <a:r>
            <a:rPr lang="ar-SA" b="1"/>
            <a:t>مواجهة التحديات الجديدة</a:t>
          </a:r>
          <a:endParaRPr lang="ar-SA"/>
        </a:p>
      </dgm:t>
    </dgm:pt>
    <dgm:pt modelId="{1F62CBC4-6CD8-4235-B1FC-166042E17EAD}" type="parTrans" cxnId="{DA659C4E-57CD-446E-9A76-6F5688AB7A33}">
      <dgm:prSet/>
      <dgm:spPr/>
      <dgm:t>
        <a:bodyPr/>
        <a:lstStyle/>
        <a:p>
          <a:pPr rtl="1"/>
          <a:endParaRPr lang="ar-SA"/>
        </a:p>
      </dgm:t>
    </dgm:pt>
    <dgm:pt modelId="{3EACBBDF-B619-4C9D-87C2-56731599AAED}" type="sibTrans" cxnId="{DA659C4E-57CD-446E-9A76-6F5688AB7A33}">
      <dgm:prSet/>
      <dgm:spPr/>
      <dgm:t>
        <a:bodyPr/>
        <a:lstStyle/>
        <a:p>
          <a:pPr rtl="1"/>
          <a:endParaRPr lang="ar-SA"/>
        </a:p>
      </dgm:t>
    </dgm:pt>
    <dgm:pt modelId="{B52A8504-966A-4DA9-8BF5-89B0184CF9A5}">
      <dgm:prSet/>
      <dgm:spPr/>
      <dgm:t>
        <a:bodyPr/>
        <a:lstStyle/>
        <a:p>
          <a:pPr rtl="1"/>
          <a:r>
            <a:rPr lang="ar-SA" b="1" dirty="0"/>
            <a:t>تعزيز التنمية الاقتصادية </a:t>
          </a:r>
          <a:endParaRPr lang="ar-SA" dirty="0"/>
        </a:p>
      </dgm:t>
    </dgm:pt>
    <dgm:pt modelId="{668DAAF9-7E8B-45D7-ADAE-75424E0CEB6F}" type="parTrans" cxnId="{2426C3AC-235E-4C7C-86C9-DB644653AA62}">
      <dgm:prSet/>
      <dgm:spPr/>
      <dgm:t>
        <a:bodyPr/>
        <a:lstStyle/>
        <a:p>
          <a:pPr rtl="1"/>
          <a:endParaRPr lang="ar-SA"/>
        </a:p>
      </dgm:t>
    </dgm:pt>
    <dgm:pt modelId="{892E2485-CA7D-45FC-8A4C-053EA7DF6537}" type="sibTrans" cxnId="{2426C3AC-235E-4C7C-86C9-DB644653AA62}">
      <dgm:prSet/>
      <dgm:spPr/>
      <dgm:t>
        <a:bodyPr/>
        <a:lstStyle/>
        <a:p>
          <a:pPr rtl="1"/>
          <a:endParaRPr lang="ar-SA"/>
        </a:p>
      </dgm:t>
    </dgm:pt>
    <dgm:pt modelId="{FF100A17-C850-4734-ADFF-491CD63C5E80}">
      <dgm:prSet/>
      <dgm:spPr/>
      <dgm:t>
        <a:bodyPr/>
        <a:lstStyle/>
        <a:p>
          <a:pPr rtl="1"/>
          <a:r>
            <a:rPr lang="ar-SA" b="1"/>
            <a:t>تعزيز استقلالية الدولة</a:t>
          </a:r>
          <a:endParaRPr lang="ar-SA"/>
        </a:p>
      </dgm:t>
    </dgm:pt>
    <dgm:pt modelId="{C4352BBC-D629-4160-A4A4-E36D9BF79203}" type="parTrans" cxnId="{D9D4D436-5AA3-4606-9916-BC131FAE6073}">
      <dgm:prSet/>
      <dgm:spPr/>
      <dgm:t>
        <a:bodyPr/>
        <a:lstStyle/>
        <a:p>
          <a:pPr rtl="1"/>
          <a:endParaRPr lang="ar-SA"/>
        </a:p>
      </dgm:t>
    </dgm:pt>
    <dgm:pt modelId="{3004307C-FC3E-402F-B6B3-B4AE041CA885}" type="sibTrans" cxnId="{D9D4D436-5AA3-4606-9916-BC131FAE6073}">
      <dgm:prSet/>
      <dgm:spPr/>
      <dgm:t>
        <a:bodyPr/>
        <a:lstStyle/>
        <a:p>
          <a:pPr rtl="1"/>
          <a:endParaRPr lang="ar-SA"/>
        </a:p>
      </dgm:t>
    </dgm:pt>
    <dgm:pt modelId="{B6EBCE6B-663B-48DD-A5BC-EF071F3D51EA}" type="pres">
      <dgm:prSet presAssocID="{7E43B1F2-16EF-4740-8346-649C8F31B694}" presName="outerComposite" presStyleCnt="0">
        <dgm:presLayoutVars>
          <dgm:chMax val="2"/>
          <dgm:animLvl val="lvl"/>
          <dgm:resizeHandles val="exact"/>
        </dgm:presLayoutVars>
      </dgm:prSet>
      <dgm:spPr/>
    </dgm:pt>
    <dgm:pt modelId="{2CB06F1D-6600-4CB1-B538-F4454472CA58}" type="pres">
      <dgm:prSet presAssocID="{7E43B1F2-16EF-4740-8346-649C8F31B694}" presName="dummyMaxCanvas" presStyleCnt="0"/>
      <dgm:spPr/>
    </dgm:pt>
    <dgm:pt modelId="{7A79DAA4-66A9-488B-B7FB-AE84BCC38A04}" type="pres">
      <dgm:prSet presAssocID="{7E43B1F2-16EF-4740-8346-649C8F31B694}" presName="parentComposite" presStyleCnt="0"/>
      <dgm:spPr/>
    </dgm:pt>
    <dgm:pt modelId="{39606017-2F22-42C4-90FF-25E82E7BE9AF}" type="pres">
      <dgm:prSet presAssocID="{7E43B1F2-16EF-4740-8346-649C8F31B694}" presName="parent1" presStyleLbl="alignAccFollowNode1" presStyleIdx="0" presStyleCnt="4">
        <dgm:presLayoutVars>
          <dgm:chMax val="4"/>
        </dgm:presLayoutVars>
      </dgm:prSet>
      <dgm:spPr/>
    </dgm:pt>
    <dgm:pt modelId="{C70977FA-9E3E-4CD8-9EC6-550EE496F502}" type="pres">
      <dgm:prSet presAssocID="{7E43B1F2-16EF-4740-8346-649C8F31B694}" presName="parent2" presStyleLbl="alignAccFollowNode1" presStyleIdx="1" presStyleCnt="4">
        <dgm:presLayoutVars>
          <dgm:chMax val="4"/>
        </dgm:presLayoutVars>
      </dgm:prSet>
      <dgm:spPr/>
    </dgm:pt>
    <dgm:pt modelId="{4EFE5538-9209-46E7-A751-6F0F2F386583}" type="pres">
      <dgm:prSet presAssocID="{7E43B1F2-16EF-4740-8346-649C8F31B694}" presName="childrenComposite" presStyleCnt="0"/>
      <dgm:spPr/>
    </dgm:pt>
    <dgm:pt modelId="{3B119622-7BC4-485A-A9E5-CC299C28384A}" type="pres">
      <dgm:prSet presAssocID="{7E43B1F2-16EF-4740-8346-649C8F31B694}" presName="dummyMaxCanvas_ChildArea" presStyleCnt="0"/>
      <dgm:spPr/>
    </dgm:pt>
    <dgm:pt modelId="{38CC050D-0469-455D-95E8-1A6190A48B88}" type="pres">
      <dgm:prSet presAssocID="{7E43B1F2-16EF-4740-8346-649C8F31B694}" presName="fulcrum" presStyleLbl="alignAccFollowNode1" presStyleIdx="2" presStyleCnt="4"/>
      <dgm:spPr/>
    </dgm:pt>
    <dgm:pt modelId="{5F3DFBB7-1DB0-4767-9D51-D426E4B2B5A0}" type="pres">
      <dgm:prSet presAssocID="{7E43B1F2-16EF-4740-8346-649C8F31B694}" presName="balance_34" presStyleLbl="alignAccFollowNode1" presStyleIdx="3" presStyleCnt="4">
        <dgm:presLayoutVars>
          <dgm:bulletEnabled val="1"/>
        </dgm:presLayoutVars>
      </dgm:prSet>
      <dgm:spPr/>
    </dgm:pt>
    <dgm:pt modelId="{EBD727EE-404A-4EB7-8F6B-898E7DC2032D}" type="pres">
      <dgm:prSet presAssocID="{7E43B1F2-16EF-4740-8346-649C8F31B694}" presName="right_34_1" presStyleLbl="node1" presStyleIdx="0" presStyleCnt="7">
        <dgm:presLayoutVars>
          <dgm:bulletEnabled val="1"/>
        </dgm:presLayoutVars>
      </dgm:prSet>
      <dgm:spPr/>
    </dgm:pt>
    <dgm:pt modelId="{77E32A68-ABF8-47C9-A798-FFA496D7F058}" type="pres">
      <dgm:prSet presAssocID="{7E43B1F2-16EF-4740-8346-649C8F31B694}" presName="right_34_2" presStyleLbl="node1" presStyleIdx="1" presStyleCnt="7">
        <dgm:presLayoutVars>
          <dgm:bulletEnabled val="1"/>
        </dgm:presLayoutVars>
      </dgm:prSet>
      <dgm:spPr/>
    </dgm:pt>
    <dgm:pt modelId="{66F9C3BB-F4FC-4A2D-B8DA-0D726904A5BD}" type="pres">
      <dgm:prSet presAssocID="{7E43B1F2-16EF-4740-8346-649C8F31B694}" presName="right_34_3" presStyleLbl="node1" presStyleIdx="2" presStyleCnt="7">
        <dgm:presLayoutVars>
          <dgm:bulletEnabled val="1"/>
        </dgm:presLayoutVars>
      </dgm:prSet>
      <dgm:spPr/>
    </dgm:pt>
    <dgm:pt modelId="{A9721348-0BF0-4D54-8AFE-8AC3927C0D1B}" type="pres">
      <dgm:prSet presAssocID="{7E43B1F2-16EF-4740-8346-649C8F31B694}" presName="right_34_4" presStyleLbl="node1" presStyleIdx="3" presStyleCnt="7">
        <dgm:presLayoutVars>
          <dgm:bulletEnabled val="1"/>
        </dgm:presLayoutVars>
      </dgm:prSet>
      <dgm:spPr/>
    </dgm:pt>
    <dgm:pt modelId="{95A2C142-43C0-48A7-B075-CC6C649D24AC}" type="pres">
      <dgm:prSet presAssocID="{7E43B1F2-16EF-4740-8346-649C8F31B694}" presName="left_34_1" presStyleLbl="node1" presStyleIdx="4" presStyleCnt="7">
        <dgm:presLayoutVars>
          <dgm:bulletEnabled val="1"/>
        </dgm:presLayoutVars>
      </dgm:prSet>
      <dgm:spPr/>
    </dgm:pt>
    <dgm:pt modelId="{BB815767-659F-4060-B3CA-0C242F9C6146}" type="pres">
      <dgm:prSet presAssocID="{7E43B1F2-16EF-4740-8346-649C8F31B694}" presName="left_34_2" presStyleLbl="node1" presStyleIdx="5" presStyleCnt="7">
        <dgm:presLayoutVars>
          <dgm:bulletEnabled val="1"/>
        </dgm:presLayoutVars>
      </dgm:prSet>
      <dgm:spPr/>
    </dgm:pt>
    <dgm:pt modelId="{C4AF1516-F727-41BD-9241-5EBEB801A674}" type="pres">
      <dgm:prSet presAssocID="{7E43B1F2-16EF-4740-8346-649C8F31B694}" presName="left_34_3" presStyleLbl="node1" presStyleIdx="6" presStyleCnt="7">
        <dgm:presLayoutVars>
          <dgm:bulletEnabled val="1"/>
        </dgm:presLayoutVars>
      </dgm:prSet>
      <dgm:spPr/>
    </dgm:pt>
  </dgm:ptLst>
  <dgm:cxnLst>
    <dgm:cxn modelId="{B82EF30A-DDD6-44C3-9996-D8F4301619E9}" srcId="{EE9BDE54-EB25-4195-B1A3-B61727CEC54D}" destId="{6C1FE069-77FE-4B1C-903E-5DB9C1430B4F}" srcOrd="6" destOrd="0" parTransId="{1BDF3774-D5E3-4A9F-87CC-3237A7373C8C}" sibTransId="{9BA2632C-C6D0-4173-9C5B-D63A43C1ADAD}"/>
    <dgm:cxn modelId="{513C5F14-3AFC-4584-820D-8F845A634865}" type="presOf" srcId="{3AB94B0F-2F52-4BD0-8BB0-102FA2557980}" destId="{A9721348-0BF0-4D54-8AFE-8AC3927C0D1B}" srcOrd="0" destOrd="0" presId="urn:microsoft.com/office/officeart/2005/8/layout/balance1"/>
    <dgm:cxn modelId="{FDDA3424-9F71-4C05-94E9-27CE93503B13}" srcId="{B183D2C9-AA7D-4306-9D82-37E3448EC86A}" destId="{2E2E0A1C-30CD-490E-BBA4-B93F4420586E}" srcOrd="0" destOrd="0" parTransId="{19F28938-E1B2-4AAD-9F16-68FAC0DD93A7}" sibTransId="{A088BC56-7210-488C-9421-2429202E8E22}"/>
    <dgm:cxn modelId="{8FCAEF25-CF02-4180-82E8-5DEB1784C373}" type="presOf" srcId="{2E2E0A1C-30CD-490E-BBA4-B93F4420586E}" destId="{95A2C142-43C0-48A7-B075-CC6C649D24AC}" srcOrd="0" destOrd="0" presId="urn:microsoft.com/office/officeart/2005/8/layout/balance1"/>
    <dgm:cxn modelId="{4DBB242E-D6F7-4DD8-8B03-B65D00430490}" type="presOf" srcId="{B52A8504-966A-4DA9-8BF5-89B0184CF9A5}" destId="{BB815767-659F-4060-B3CA-0C242F9C6146}" srcOrd="0" destOrd="0" presId="urn:microsoft.com/office/officeart/2005/8/layout/balance1"/>
    <dgm:cxn modelId="{21F37833-95B4-4C64-8389-135D0E5F4A5C}" srcId="{7E43B1F2-16EF-4740-8346-649C8F31B694}" destId="{EE9BDE54-EB25-4195-B1A3-B61727CEC54D}" srcOrd="1" destOrd="0" parTransId="{46DEA5A8-EAD7-4CC7-AA3F-1F5E7EC30426}" sibTransId="{CC0BA23D-2A91-4834-9F21-A1D510523FC4}"/>
    <dgm:cxn modelId="{D9D4D436-5AA3-4606-9916-BC131FAE6073}" srcId="{EE9BDE54-EB25-4195-B1A3-B61727CEC54D}" destId="{FF100A17-C850-4734-ADFF-491CD63C5E80}" srcOrd="2" destOrd="0" parTransId="{C4352BBC-D629-4160-A4A4-E36D9BF79203}" sibTransId="{3004307C-FC3E-402F-B6B3-B4AE041CA885}"/>
    <dgm:cxn modelId="{DA659C4E-57CD-446E-9A76-6F5688AB7A33}" srcId="{EE9BDE54-EB25-4195-B1A3-B61727CEC54D}" destId="{3AB94B0F-2F52-4BD0-8BB0-102FA2557980}" srcOrd="3" destOrd="0" parTransId="{1F62CBC4-6CD8-4235-B1FC-166042E17EAD}" sibTransId="{3EACBBDF-B619-4C9D-87C2-56731599AAED}"/>
    <dgm:cxn modelId="{7DB81551-DFC2-4EE3-8320-02ECB614C478}" type="presOf" srcId="{FF100A17-C850-4734-ADFF-491CD63C5E80}" destId="{66F9C3BB-F4FC-4A2D-B8DA-0D726904A5BD}" srcOrd="0" destOrd="0" presId="urn:microsoft.com/office/officeart/2005/8/layout/balance1"/>
    <dgm:cxn modelId="{412F1751-43B4-42FA-9BA4-0384BA4B782D}" type="presOf" srcId="{28E2CB2C-F817-4ADE-B33C-A169DBA66254}" destId="{EBD727EE-404A-4EB7-8F6B-898E7DC2032D}" srcOrd="0" destOrd="0" presId="urn:microsoft.com/office/officeart/2005/8/layout/balance1"/>
    <dgm:cxn modelId="{EA228453-8433-4D47-A038-4B7A435726EA}" srcId="{B183D2C9-AA7D-4306-9D82-37E3448EC86A}" destId="{BC1EC54C-A65C-4E8F-AB08-6DAE2F74937E}" srcOrd="2" destOrd="0" parTransId="{E8795A93-6350-45E7-9DDA-00491BB3FBC4}" sibTransId="{BF833747-F0AD-48D2-8B6B-EAFDE2E18774}"/>
    <dgm:cxn modelId="{4960016A-B470-46E4-A446-973C04D8B689}" srcId="{EE9BDE54-EB25-4195-B1A3-B61727CEC54D}" destId="{8A743177-1BC0-48F6-AD25-DE2D6614F0B9}" srcOrd="1" destOrd="0" parTransId="{C4F714C5-C5B1-402F-870B-5E8C607B89EC}" sibTransId="{0F74669D-B7B1-43FA-B7BC-D48DF33CD144}"/>
    <dgm:cxn modelId="{A7A4F28A-3897-4D88-B40A-125AFA1BAA29}" srcId="{EE9BDE54-EB25-4195-B1A3-B61727CEC54D}" destId="{DF777679-BA9B-4AF1-83D5-E7C555326077}" srcOrd="5" destOrd="0" parTransId="{B5ABC422-3135-40D8-83F0-DE617BE51772}" sibTransId="{3AEC1B64-873B-436A-8ABD-D8C33980C4AB}"/>
    <dgm:cxn modelId="{B613FC9D-7951-4D77-A532-998F946D5A0C}" srcId="{EE9BDE54-EB25-4195-B1A3-B61727CEC54D}" destId="{0D35AAC4-5831-48C4-894F-F7AF3C1A954F}" srcOrd="4" destOrd="0" parTransId="{DB8830C0-0BC7-4C67-9B12-A640138D7B5A}" sibTransId="{0BCE3050-7309-4988-AA02-BB9BEA21214D}"/>
    <dgm:cxn modelId="{472A5AAC-7133-4830-94E3-EB853DFDC7C6}" type="presOf" srcId="{8A743177-1BC0-48F6-AD25-DE2D6614F0B9}" destId="{77E32A68-ABF8-47C9-A798-FFA496D7F058}" srcOrd="0" destOrd="0" presId="urn:microsoft.com/office/officeart/2005/8/layout/balance1"/>
    <dgm:cxn modelId="{2426C3AC-235E-4C7C-86C9-DB644653AA62}" srcId="{B183D2C9-AA7D-4306-9D82-37E3448EC86A}" destId="{B52A8504-966A-4DA9-8BF5-89B0184CF9A5}" srcOrd="1" destOrd="0" parTransId="{668DAAF9-7E8B-45D7-ADAE-75424E0CEB6F}" sibTransId="{892E2485-CA7D-45FC-8A4C-053EA7DF6537}"/>
    <dgm:cxn modelId="{4DFF06AF-439C-4988-9EED-35B9D69941B1}" srcId="{EE9BDE54-EB25-4195-B1A3-B61727CEC54D}" destId="{28E2CB2C-F817-4ADE-B33C-A169DBA66254}" srcOrd="0" destOrd="0" parTransId="{1781689E-63B6-49BD-971D-544A72065D65}" sibTransId="{9AB52693-BC3C-48DA-88B3-ACAE4803551D}"/>
    <dgm:cxn modelId="{EBC07FC3-7062-45D8-BB9A-C6CD27A1D8C4}" type="presOf" srcId="{B183D2C9-AA7D-4306-9D82-37E3448EC86A}" destId="{39606017-2F22-42C4-90FF-25E82E7BE9AF}" srcOrd="0" destOrd="0" presId="urn:microsoft.com/office/officeart/2005/8/layout/balance1"/>
    <dgm:cxn modelId="{BBA862C4-146B-4A48-A322-6674EBACA211}" type="presOf" srcId="{EE9BDE54-EB25-4195-B1A3-B61727CEC54D}" destId="{C70977FA-9E3E-4CD8-9EC6-550EE496F502}" srcOrd="0" destOrd="0" presId="urn:microsoft.com/office/officeart/2005/8/layout/balance1"/>
    <dgm:cxn modelId="{46BF17D3-69EE-4F85-8C5D-0535248577FA}" srcId="{7E43B1F2-16EF-4740-8346-649C8F31B694}" destId="{B183D2C9-AA7D-4306-9D82-37E3448EC86A}" srcOrd="0" destOrd="0" parTransId="{56B4767B-838A-4857-803C-8E789C93249F}" sibTransId="{929623B0-A03D-4E10-9BEA-683C09D1DFD2}"/>
    <dgm:cxn modelId="{17E475FC-BA40-44F0-A6F7-3E96C733FA29}" type="presOf" srcId="{BC1EC54C-A65C-4E8F-AB08-6DAE2F74937E}" destId="{C4AF1516-F727-41BD-9241-5EBEB801A674}" srcOrd="0" destOrd="0" presId="urn:microsoft.com/office/officeart/2005/8/layout/balance1"/>
    <dgm:cxn modelId="{19AE68FE-7448-4383-8093-0E4AF13297E4}" type="presOf" srcId="{7E43B1F2-16EF-4740-8346-649C8F31B694}" destId="{B6EBCE6B-663B-48DD-A5BC-EF071F3D51EA}" srcOrd="0" destOrd="0" presId="urn:microsoft.com/office/officeart/2005/8/layout/balance1"/>
    <dgm:cxn modelId="{57E6402A-60C3-43D9-9B9E-DBA6D53C7EF5}" type="presParOf" srcId="{B6EBCE6B-663B-48DD-A5BC-EF071F3D51EA}" destId="{2CB06F1D-6600-4CB1-B538-F4454472CA58}" srcOrd="0" destOrd="0" presId="urn:microsoft.com/office/officeart/2005/8/layout/balance1"/>
    <dgm:cxn modelId="{568F81DC-7685-4B02-90EB-0D6430AB741E}" type="presParOf" srcId="{B6EBCE6B-663B-48DD-A5BC-EF071F3D51EA}" destId="{7A79DAA4-66A9-488B-B7FB-AE84BCC38A04}" srcOrd="1" destOrd="0" presId="urn:microsoft.com/office/officeart/2005/8/layout/balance1"/>
    <dgm:cxn modelId="{31197852-DCA2-42AD-938A-F1C0C6E4B8CC}" type="presParOf" srcId="{7A79DAA4-66A9-488B-B7FB-AE84BCC38A04}" destId="{39606017-2F22-42C4-90FF-25E82E7BE9AF}" srcOrd="0" destOrd="0" presId="urn:microsoft.com/office/officeart/2005/8/layout/balance1"/>
    <dgm:cxn modelId="{A2B002B4-3B3D-4048-A8DC-DD5EE0D63A30}" type="presParOf" srcId="{7A79DAA4-66A9-488B-B7FB-AE84BCC38A04}" destId="{C70977FA-9E3E-4CD8-9EC6-550EE496F502}" srcOrd="1" destOrd="0" presId="urn:microsoft.com/office/officeart/2005/8/layout/balance1"/>
    <dgm:cxn modelId="{1C66379C-28DC-485C-BA24-915E1B5030A2}" type="presParOf" srcId="{B6EBCE6B-663B-48DD-A5BC-EF071F3D51EA}" destId="{4EFE5538-9209-46E7-A751-6F0F2F386583}" srcOrd="2" destOrd="0" presId="urn:microsoft.com/office/officeart/2005/8/layout/balance1"/>
    <dgm:cxn modelId="{5D6E76D1-C0B2-4C52-9F5F-AAA4A54712DF}" type="presParOf" srcId="{4EFE5538-9209-46E7-A751-6F0F2F386583}" destId="{3B119622-7BC4-485A-A9E5-CC299C28384A}" srcOrd="0" destOrd="0" presId="urn:microsoft.com/office/officeart/2005/8/layout/balance1"/>
    <dgm:cxn modelId="{EB6EDD6E-717F-41BF-892E-6250CB7183E0}" type="presParOf" srcId="{4EFE5538-9209-46E7-A751-6F0F2F386583}" destId="{38CC050D-0469-455D-95E8-1A6190A48B88}" srcOrd="1" destOrd="0" presId="urn:microsoft.com/office/officeart/2005/8/layout/balance1"/>
    <dgm:cxn modelId="{16282CB3-4D87-41ED-B9F7-BFEF415DFD2C}" type="presParOf" srcId="{4EFE5538-9209-46E7-A751-6F0F2F386583}" destId="{5F3DFBB7-1DB0-4767-9D51-D426E4B2B5A0}" srcOrd="2" destOrd="0" presId="urn:microsoft.com/office/officeart/2005/8/layout/balance1"/>
    <dgm:cxn modelId="{387C67B4-E733-43CE-8392-8C0297EFEBD7}" type="presParOf" srcId="{4EFE5538-9209-46E7-A751-6F0F2F386583}" destId="{EBD727EE-404A-4EB7-8F6B-898E7DC2032D}" srcOrd="3" destOrd="0" presId="urn:microsoft.com/office/officeart/2005/8/layout/balance1"/>
    <dgm:cxn modelId="{C380002D-1652-40EE-B66C-3E7337A43C76}" type="presParOf" srcId="{4EFE5538-9209-46E7-A751-6F0F2F386583}" destId="{77E32A68-ABF8-47C9-A798-FFA496D7F058}" srcOrd="4" destOrd="0" presId="urn:microsoft.com/office/officeart/2005/8/layout/balance1"/>
    <dgm:cxn modelId="{A4271168-03F4-464C-A390-3B5CA106F218}" type="presParOf" srcId="{4EFE5538-9209-46E7-A751-6F0F2F386583}" destId="{66F9C3BB-F4FC-4A2D-B8DA-0D726904A5BD}" srcOrd="5" destOrd="0" presId="urn:microsoft.com/office/officeart/2005/8/layout/balance1"/>
    <dgm:cxn modelId="{BA15F0BD-B9FD-46E2-B396-3D660DE7D2C9}" type="presParOf" srcId="{4EFE5538-9209-46E7-A751-6F0F2F386583}" destId="{A9721348-0BF0-4D54-8AFE-8AC3927C0D1B}" srcOrd="6" destOrd="0" presId="urn:microsoft.com/office/officeart/2005/8/layout/balance1"/>
    <dgm:cxn modelId="{4662A603-E302-4E09-892F-89D4B8851ED1}" type="presParOf" srcId="{4EFE5538-9209-46E7-A751-6F0F2F386583}" destId="{95A2C142-43C0-48A7-B075-CC6C649D24AC}" srcOrd="7" destOrd="0" presId="urn:microsoft.com/office/officeart/2005/8/layout/balance1"/>
    <dgm:cxn modelId="{80CC637E-9D18-4EF4-B0B8-9F1AD1E563B6}" type="presParOf" srcId="{4EFE5538-9209-46E7-A751-6F0F2F386583}" destId="{BB815767-659F-4060-B3CA-0C242F9C6146}" srcOrd="8" destOrd="0" presId="urn:microsoft.com/office/officeart/2005/8/layout/balance1"/>
    <dgm:cxn modelId="{03850CB7-0E94-4F5D-A9D8-C3A789EEAB90}" type="presParOf" srcId="{4EFE5538-9209-46E7-A751-6F0F2F386583}" destId="{C4AF1516-F727-41BD-9241-5EBEB801A674}" srcOrd="9"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B97A25-EDD2-4001-8401-00959D734892}"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pPr rtl="1"/>
          <a:endParaRPr lang="ar-SA"/>
        </a:p>
      </dgm:t>
    </dgm:pt>
    <dgm:pt modelId="{48750302-A372-464D-BB8A-CA70D13F8214}">
      <dgm:prSet/>
      <dgm:spPr/>
      <dgm:t>
        <a:bodyPr/>
        <a:lstStyle/>
        <a:p>
          <a:pPr rtl="1"/>
          <a:endParaRPr lang="ar-SA" b="1">
            <a:solidFill>
              <a:schemeClr val="tx2"/>
            </a:solidFill>
          </a:endParaRPr>
        </a:p>
      </dgm:t>
    </dgm:pt>
    <dgm:pt modelId="{B27CA697-9F3E-465A-B3C8-A44C9C343672}" type="parTrans" cxnId="{EEDC0C4B-16FD-4143-8B4E-B9E4F96778AE}">
      <dgm:prSet/>
      <dgm:spPr/>
      <dgm:t>
        <a:bodyPr/>
        <a:lstStyle/>
        <a:p>
          <a:pPr rtl="1"/>
          <a:endParaRPr lang="ar-SA"/>
        </a:p>
      </dgm:t>
    </dgm:pt>
    <dgm:pt modelId="{48BFC547-6472-4A29-A4CC-B53E1D1D1870}" type="sibTrans" cxnId="{EEDC0C4B-16FD-4143-8B4E-B9E4F96778AE}">
      <dgm:prSet/>
      <dgm:spPr/>
      <dgm:t>
        <a:bodyPr/>
        <a:lstStyle/>
        <a:p>
          <a:pPr rtl="1"/>
          <a:endParaRPr lang="ar-SA"/>
        </a:p>
      </dgm:t>
    </dgm:pt>
    <dgm:pt modelId="{372503F8-3408-4C06-B4F7-539317FBCE0A}">
      <dgm:prSet/>
      <dgm:spPr/>
      <dgm:t>
        <a:bodyPr/>
        <a:lstStyle/>
        <a:p>
          <a:pPr rtl="1"/>
          <a:r>
            <a:rPr lang="ar-SA" b="1" dirty="0">
              <a:solidFill>
                <a:schemeClr val="tx2"/>
              </a:solidFill>
            </a:rPr>
            <a:t>البيئة القانونية السليمة والفعّالة وإصلاح التشريعات.</a:t>
          </a:r>
        </a:p>
      </dgm:t>
    </dgm:pt>
    <dgm:pt modelId="{475718FA-828B-4833-BCE4-6C0BBB8A9E9C}" type="parTrans" cxnId="{E24A198D-A0BF-4842-A698-66B4BDB16BCB}">
      <dgm:prSet/>
      <dgm:spPr/>
      <dgm:t>
        <a:bodyPr/>
        <a:lstStyle/>
        <a:p>
          <a:pPr rtl="1"/>
          <a:endParaRPr lang="ar-SA"/>
        </a:p>
      </dgm:t>
    </dgm:pt>
    <dgm:pt modelId="{118E5A92-837C-4059-B709-6FC4AB20711A}" type="sibTrans" cxnId="{E24A198D-A0BF-4842-A698-66B4BDB16BCB}">
      <dgm:prSet/>
      <dgm:spPr/>
      <dgm:t>
        <a:bodyPr/>
        <a:lstStyle/>
        <a:p>
          <a:pPr rtl="1"/>
          <a:endParaRPr lang="ar-SA"/>
        </a:p>
      </dgm:t>
    </dgm:pt>
    <dgm:pt modelId="{9E78AF62-CF32-43E0-A34D-87149C0F8673}">
      <dgm:prSet/>
      <dgm:spPr/>
      <dgm:t>
        <a:bodyPr/>
        <a:lstStyle/>
        <a:p>
          <a:pPr rtl="1"/>
          <a:r>
            <a:rPr lang="ar-SA" b="1" dirty="0">
              <a:solidFill>
                <a:schemeClr val="tx2"/>
              </a:solidFill>
            </a:rPr>
            <a:t>هيكل تنظيمي متطور.</a:t>
          </a:r>
        </a:p>
      </dgm:t>
    </dgm:pt>
    <dgm:pt modelId="{2A02F38A-FCFB-4CE7-B1E6-50674064BA41}" type="parTrans" cxnId="{B3170989-E7AC-4F31-91B8-36B8973F574C}">
      <dgm:prSet/>
      <dgm:spPr/>
      <dgm:t>
        <a:bodyPr/>
        <a:lstStyle/>
        <a:p>
          <a:pPr rtl="1"/>
          <a:endParaRPr lang="ar-SA"/>
        </a:p>
      </dgm:t>
    </dgm:pt>
    <dgm:pt modelId="{99B038B0-04E7-4A08-AF18-71077E369433}" type="sibTrans" cxnId="{B3170989-E7AC-4F31-91B8-36B8973F574C}">
      <dgm:prSet/>
      <dgm:spPr/>
      <dgm:t>
        <a:bodyPr/>
        <a:lstStyle/>
        <a:p>
          <a:pPr rtl="1"/>
          <a:endParaRPr lang="ar-SA"/>
        </a:p>
      </dgm:t>
    </dgm:pt>
    <dgm:pt modelId="{329AF107-3D20-4DD2-92F9-DCE1AB56DAF7}">
      <dgm:prSet/>
      <dgm:spPr/>
      <dgm:t>
        <a:bodyPr/>
        <a:lstStyle/>
        <a:p>
          <a:pPr rtl="1"/>
          <a:r>
            <a:rPr lang="ar-SA" b="1">
              <a:solidFill>
                <a:schemeClr val="tx2"/>
              </a:solidFill>
            </a:rPr>
            <a:t>كفاءة وجودة عالية. </a:t>
          </a:r>
        </a:p>
      </dgm:t>
    </dgm:pt>
    <dgm:pt modelId="{6209BD0C-7BF6-4800-9EF1-60C9C005A039}" type="parTrans" cxnId="{487BBDB1-4101-4300-BE64-40B58562F79A}">
      <dgm:prSet/>
      <dgm:spPr/>
      <dgm:t>
        <a:bodyPr/>
        <a:lstStyle/>
        <a:p>
          <a:pPr rtl="1"/>
          <a:endParaRPr lang="ar-SA"/>
        </a:p>
      </dgm:t>
    </dgm:pt>
    <dgm:pt modelId="{3477A232-4856-497D-BA3F-6A9F295F938D}" type="sibTrans" cxnId="{487BBDB1-4101-4300-BE64-40B58562F79A}">
      <dgm:prSet/>
      <dgm:spPr/>
      <dgm:t>
        <a:bodyPr/>
        <a:lstStyle/>
        <a:p>
          <a:pPr rtl="1"/>
          <a:endParaRPr lang="ar-SA"/>
        </a:p>
      </dgm:t>
    </dgm:pt>
    <dgm:pt modelId="{FE39A29B-7DC2-435E-9266-3788F308FAC1}">
      <dgm:prSet/>
      <dgm:spPr/>
      <dgm:t>
        <a:bodyPr/>
        <a:lstStyle/>
        <a:p>
          <a:pPr rtl="1"/>
          <a:r>
            <a:rPr lang="ar-SA" b="1" dirty="0">
              <a:solidFill>
                <a:schemeClr val="tx2"/>
              </a:solidFill>
            </a:rPr>
            <a:t>محاربة الفساد.</a:t>
          </a:r>
        </a:p>
      </dgm:t>
    </dgm:pt>
    <dgm:pt modelId="{1A4AE519-A17C-452C-9596-57743B30B3C0}" type="parTrans" cxnId="{19AB640A-361F-46A5-B679-E1DDAED4BD5A}">
      <dgm:prSet/>
      <dgm:spPr/>
      <dgm:t>
        <a:bodyPr/>
        <a:lstStyle/>
        <a:p>
          <a:pPr rtl="1"/>
          <a:endParaRPr lang="ar-SA"/>
        </a:p>
      </dgm:t>
    </dgm:pt>
    <dgm:pt modelId="{47E6651E-83A9-41BE-A35C-295FADAD718F}" type="sibTrans" cxnId="{19AB640A-361F-46A5-B679-E1DDAED4BD5A}">
      <dgm:prSet/>
      <dgm:spPr/>
      <dgm:t>
        <a:bodyPr/>
        <a:lstStyle/>
        <a:p>
          <a:pPr rtl="1"/>
          <a:endParaRPr lang="ar-SA"/>
        </a:p>
      </dgm:t>
    </dgm:pt>
    <dgm:pt modelId="{9D3E979C-F33D-4505-B5B3-B37269D26675}">
      <dgm:prSet/>
      <dgm:spPr/>
      <dgm:t>
        <a:bodyPr/>
        <a:lstStyle/>
        <a:p>
          <a:pPr rtl="1"/>
          <a:r>
            <a:rPr lang="ar-SA" b="1" dirty="0">
              <a:solidFill>
                <a:schemeClr val="tx2"/>
              </a:solidFill>
            </a:rPr>
            <a:t>الاستقلالية والحياد.</a:t>
          </a:r>
        </a:p>
      </dgm:t>
    </dgm:pt>
    <dgm:pt modelId="{09AD6D45-D206-4359-9B0E-FF146A1491B8}" type="parTrans" cxnId="{6F032F55-0C33-4FA0-BC9E-036879129730}">
      <dgm:prSet/>
      <dgm:spPr/>
      <dgm:t>
        <a:bodyPr/>
        <a:lstStyle/>
        <a:p>
          <a:pPr rtl="1"/>
          <a:endParaRPr lang="ar-SA"/>
        </a:p>
      </dgm:t>
    </dgm:pt>
    <dgm:pt modelId="{0A77A3B3-BD2F-4C32-80DB-58D3C2215CC9}" type="sibTrans" cxnId="{6F032F55-0C33-4FA0-BC9E-036879129730}">
      <dgm:prSet/>
      <dgm:spPr/>
      <dgm:t>
        <a:bodyPr/>
        <a:lstStyle/>
        <a:p>
          <a:pPr rtl="1"/>
          <a:endParaRPr lang="ar-SA"/>
        </a:p>
      </dgm:t>
    </dgm:pt>
    <dgm:pt modelId="{D0CF6505-4072-48EE-8E4D-0CD0E667C1BA}">
      <dgm:prSet/>
      <dgm:spPr/>
      <dgm:t>
        <a:bodyPr/>
        <a:lstStyle/>
        <a:p>
          <a:pPr rtl="1"/>
          <a:r>
            <a:rPr lang="ar-SA" b="1" dirty="0">
              <a:solidFill>
                <a:schemeClr val="tx2"/>
              </a:solidFill>
            </a:rPr>
            <a:t>إشراك المجتمع المدني.</a:t>
          </a:r>
        </a:p>
      </dgm:t>
    </dgm:pt>
    <dgm:pt modelId="{35367AF5-AFD8-4737-908C-FD8E388B64AA}" type="parTrans" cxnId="{096B0539-1F72-4C9B-BDEA-2E06BED7C058}">
      <dgm:prSet/>
      <dgm:spPr/>
      <dgm:t>
        <a:bodyPr/>
        <a:lstStyle/>
        <a:p>
          <a:pPr rtl="1"/>
          <a:endParaRPr lang="ar-SA"/>
        </a:p>
      </dgm:t>
    </dgm:pt>
    <dgm:pt modelId="{34FE18F6-04C8-4282-9E3D-15DDBFF4C966}" type="sibTrans" cxnId="{096B0539-1F72-4C9B-BDEA-2E06BED7C058}">
      <dgm:prSet/>
      <dgm:spPr/>
      <dgm:t>
        <a:bodyPr/>
        <a:lstStyle/>
        <a:p>
          <a:pPr rtl="1"/>
          <a:endParaRPr lang="ar-SA"/>
        </a:p>
      </dgm:t>
    </dgm:pt>
    <dgm:pt modelId="{CCE1F0DC-E76D-4123-8CDF-A26089845B49}">
      <dgm:prSet/>
      <dgm:spPr/>
      <dgm:t>
        <a:bodyPr/>
        <a:lstStyle/>
        <a:p>
          <a:pPr rtl="1"/>
          <a:endParaRPr lang="ar-SA"/>
        </a:p>
      </dgm:t>
    </dgm:pt>
    <dgm:pt modelId="{30A467C3-5511-452A-AD84-49BA76419CF7}" type="parTrans" cxnId="{662295E2-EC35-47D8-9183-DE17D183B361}">
      <dgm:prSet/>
      <dgm:spPr/>
      <dgm:t>
        <a:bodyPr/>
        <a:lstStyle/>
        <a:p>
          <a:pPr rtl="1"/>
          <a:endParaRPr lang="ar-SA"/>
        </a:p>
      </dgm:t>
    </dgm:pt>
    <dgm:pt modelId="{AED5C709-FF02-4DA5-8AF4-94F8E343A252}" type="sibTrans" cxnId="{662295E2-EC35-47D8-9183-DE17D183B361}">
      <dgm:prSet/>
      <dgm:spPr/>
      <dgm:t>
        <a:bodyPr/>
        <a:lstStyle/>
        <a:p>
          <a:pPr rtl="1"/>
          <a:endParaRPr lang="ar-SA"/>
        </a:p>
      </dgm:t>
    </dgm:pt>
    <dgm:pt modelId="{A27469DC-C0A9-48F6-95CD-F7E74C1DB514}">
      <dgm:prSet/>
      <dgm:spPr/>
      <dgm:t>
        <a:bodyPr/>
        <a:lstStyle/>
        <a:p>
          <a:pPr rtl="1"/>
          <a:endParaRPr lang="ar-SA"/>
        </a:p>
      </dgm:t>
    </dgm:pt>
    <dgm:pt modelId="{4D190CF1-5E83-4FB1-BCD0-35E35CC5DF14}" type="parTrans" cxnId="{F7F9038C-C5D7-4892-B6A6-770B94BB64E5}">
      <dgm:prSet/>
      <dgm:spPr/>
      <dgm:t>
        <a:bodyPr/>
        <a:lstStyle/>
        <a:p>
          <a:pPr rtl="1"/>
          <a:endParaRPr lang="ar-SA"/>
        </a:p>
      </dgm:t>
    </dgm:pt>
    <dgm:pt modelId="{532B622F-DB57-4204-AEBB-0F31D23E84C7}" type="sibTrans" cxnId="{F7F9038C-C5D7-4892-B6A6-770B94BB64E5}">
      <dgm:prSet/>
      <dgm:spPr/>
      <dgm:t>
        <a:bodyPr/>
        <a:lstStyle/>
        <a:p>
          <a:pPr rtl="1"/>
          <a:endParaRPr lang="ar-SA"/>
        </a:p>
      </dgm:t>
    </dgm:pt>
    <dgm:pt modelId="{D367A1C0-D984-40AD-87D6-E67D8B2FF373}" type="pres">
      <dgm:prSet presAssocID="{D8B97A25-EDD2-4001-8401-00959D734892}" presName="compositeShape" presStyleCnt="0">
        <dgm:presLayoutVars>
          <dgm:chMax val="7"/>
          <dgm:dir/>
          <dgm:resizeHandles val="exact"/>
        </dgm:presLayoutVars>
      </dgm:prSet>
      <dgm:spPr/>
    </dgm:pt>
    <dgm:pt modelId="{9B2FD860-8E74-4476-A54B-F33D3442ACFA}" type="pres">
      <dgm:prSet presAssocID="{48750302-A372-464D-BB8A-CA70D13F8214}" presName="circ1" presStyleLbl="vennNode1" presStyleIdx="0" presStyleCnt="7"/>
      <dgm:spPr/>
    </dgm:pt>
    <dgm:pt modelId="{C37E1692-3EE3-4C89-B0A6-661EC0EC58B2}" type="pres">
      <dgm:prSet presAssocID="{48750302-A372-464D-BB8A-CA70D13F8214}" presName="circ1Tx" presStyleLbl="revTx" presStyleIdx="0" presStyleCnt="0">
        <dgm:presLayoutVars>
          <dgm:chMax val="0"/>
          <dgm:chPref val="0"/>
          <dgm:bulletEnabled val="1"/>
        </dgm:presLayoutVars>
      </dgm:prSet>
      <dgm:spPr/>
    </dgm:pt>
    <dgm:pt modelId="{6C0514EA-4BDE-4ECB-BAA0-EF07666E6DB2}" type="pres">
      <dgm:prSet presAssocID="{372503F8-3408-4C06-B4F7-539317FBCE0A}" presName="circ2" presStyleLbl="vennNode1" presStyleIdx="1" presStyleCnt="7"/>
      <dgm:spPr/>
    </dgm:pt>
    <dgm:pt modelId="{8BDDBF47-ABA1-4B85-9AE8-272867CEC0D4}" type="pres">
      <dgm:prSet presAssocID="{372503F8-3408-4C06-B4F7-539317FBCE0A}" presName="circ2Tx" presStyleLbl="revTx" presStyleIdx="0" presStyleCnt="0">
        <dgm:presLayoutVars>
          <dgm:chMax val="0"/>
          <dgm:chPref val="0"/>
          <dgm:bulletEnabled val="1"/>
        </dgm:presLayoutVars>
      </dgm:prSet>
      <dgm:spPr/>
    </dgm:pt>
    <dgm:pt modelId="{71A21C23-C25B-4F77-8554-820B71BE1496}" type="pres">
      <dgm:prSet presAssocID="{9E78AF62-CF32-43E0-A34D-87149C0F8673}" presName="circ3" presStyleLbl="vennNode1" presStyleIdx="2" presStyleCnt="7"/>
      <dgm:spPr/>
    </dgm:pt>
    <dgm:pt modelId="{D129670E-1BDE-454F-B177-62408C12B831}" type="pres">
      <dgm:prSet presAssocID="{9E78AF62-CF32-43E0-A34D-87149C0F8673}" presName="circ3Tx" presStyleLbl="revTx" presStyleIdx="0" presStyleCnt="0">
        <dgm:presLayoutVars>
          <dgm:chMax val="0"/>
          <dgm:chPref val="0"/>
          <dgm:bulletEnabled val="1"/>
        </dgm:presLayoutVars>
      </dgm:prSet>
      <dgm:spPr/>
    </dgm:pt>
    <dgm:pt modelId="{C6256500-8AD7-458B-979C-A4A2D47DE0FE}" type="pres">
      <dgm:prSet presAssocID="{329AF107-3D20-4DD2-92F9-DCE1AB56DAF7}" presName="circ4" presStyleLbl="vennNode1" presStyleIdx="3" presStyleCnt="7"/>
      <dgm:spPr/>
    </dgm:pt>
    <dgm:pt modelId="{CDBEC7BC-8D14-49A4-979C-746DDF4E9D7F}" type="pres">
      <dgm:prSet presAssocID="{329AF107-3D20-4DD2-92F9-DCE1AB56DAF7}" presName="circ4Tx" presStyleLbl="revTx" presStyleIdx="0" presStyleCnt="0">
        <dgm:presLayoutVars>
          <dgm:chMax val="0"/>
          <dgm:chPref val="0"/>
          <dgm:bulletEnabled val="1"/>
        </dgm:presLayoutVars>
      </dgm:prSet>
      <dgm:spPr/>
    </dgm:pt>
    <dgm:pt modelId="{EF3E3B1A-A6A3-42B5-A5CA-696CB4AD500C}" type="pres">
      <dgm:prSet presAssocID="{FE39A29B-7DC2-435E-9266-3788F308FAC1}" presName="circ5" presStyleLbl="vennNode1" presStyleIdx="4" presStyleCnt="7"/>
      <dgm:spPr/>
    </dgm:pt>
    <dgm:pt modelId="{1097A1BD-AE59-4CBF-AC1C-9B6519B82BEA}" type="pres">
      <dgm:prSet presAssocID="{FE39A29B-7DC2-435E-9266-3788F308FAC1}" presName="circ5Tx" presStyleLbl="revTx" presStyleIdx="0" presStyleCnt="0">
        <dgm:presLayoutVars>
          <dgm:chMax val="0"/>
          <dgm:chPref val="0"/>
          <dgm:bulletEnabled val="1"/>
        </dgm:presLayoutVars>
      </dgm:prSet>
      <dgm:spPr/>
    </dgm:pt>
    <dgm:pt modelId="{2EBBD683-1D22-4747-838C-4C11CD280E21}" type="pres">
      <dgm:prSet presAssocID="{9D3E979C-F33D-4505-B5B3-B37269D26675}" presName="circ6" presStyleLbl="vennNode1" presStyleIdx="5" presStyleCnt="7"/>
      <dgm:spPr/>
    </dgm:pt>
    <dgm:pt modelId="{F87E5BA2-7A9B-45B6-A4FA-B934DA9CA2B8}" type="pres">
      <dgm:prSet presAssocID="{9D3E979C-F33D-4505-B5B3-B37269D26675}" presName="circ6Tx" presStyleLbl="revTx" presStyleIdx="0" presStyleCnt="0">
        <dgm:presLayoutVars>
          <dgm:chMax val="0"/>
          <dgm:chPref val="0"/>
          <dgm:bulletEnabled val="1"/>
        </dgm:presLayoutVars>
      </dgm:prSet>
      <dgm:spPr/>
    </dgm:pt>
    <dgm:pt modelId="{30F67BC3-7AB9-418D-8CC4-B2149996E2DD}" type="pres">
      <dgm:prSet presAssocID="{D0CF6505-4072-48EE-8E4D-0CD0E667C1BA}" presName="circ7" presStyleLbl="vennNode1" presStyleIdx="6" presStyleCnt="7"/>
      <dgm:spPr/>
    </dgm:pt>
    <dgm:pt modelId="{CCD81EAD-D957-4729-8C95-B7C848683CA5}" type="pres">
      <dgm:prSet presAssocID="{D0CF6505-4072-48EE-8E4D-0CD0E667C1BA}" presName="circ7Tx" presStyleLbl="revTx" presStyleIdx="0" presStyleCnt="0">
        <dgm:presLayoutVars>
          <dgm:chMax val="0"/>
          <dgm:chPref val="0"/>
          <dgm:bulletEnabled val="1"/>
        </dgm:presLayoutVars>
      </dgm:prSet>
      <dgm:spPr/>
    </dgm:pt>
  </dgm:ptLst>
  <dgm:cxnLst>
    <dgm:cxn modelId="{19AB640A-361F-46A5-B679-E1DDAED4BD5A}" srcId="{D8B97A25-EDD2-4001-8401-00959D734892}" destId="{FE39A29B-7DC2-435E-9266-3788F308FAC1}" srcOrd="4" destOrd="0" parTransId="{1A4AE519-A17C-452C-9596-57743B30B3C0}" sibTransId="{47E6651E-83A9-41BE-A35C-295FADAD718F}"/>
    <dgm:cxn modelId="{096B0539-1F72-4C9B-BDEA-2E06BED7C058}" srcId="{D8B97A25-EDD2-4001-8401-00959D734892}" destId="{D0CF6505-4072-48EE-8E4D-0CD0E667C1BA}" srcOrd="6" destOrd="0" parTransId="{35367AF5-AFD8-4737-908C-FD8E388B64AA}" sibTransId="{34FE18F6-04C8-4282-9E3D-15DDBFF4C966}"/>
    <dgm:cxn modelId="{8A4BF739-9F61-476A-9F86-53BD865FD6A5}" type="presOf" srcId="{9D3E979C-F33D-4505-B5B3-B37269D26675}" destId="{F87E5BA2-7A9B-45B6-A4FA-B934DA9CA2B8}" srcOrd="0" destOrd="0" presId="urn:microsoft.com/office/officeart/2005/8/layout/venn1"/>
    <dgm:cxn modelId="{EEDC0C4B-16FD-4143-8B4E-B9E4F96778AE}" srcId="{D8B97A25-EDD2-4001-8401-00959D734892}" destId="{48750302-A372-464D-BB8A-CA70D13F8214}" srcOrd="0" destOrd="0" parTransId="{B27CA697-9F3E-465A-B3C8-A44C9C343672}" sibTransId="{48BFC547-6472-4A29-A4CC-B53E1D1D1870}"/>
    <dgm:cxn modelId="{6F032F55-0C33-4FA0-BC9E-036879129730}" srcId="{D8B97A25-EDD2-4001-8401-00959D734892}" destId="{9D3E979C-F33D-4505-B5B3-B37269D26675}" srcOrd="5" destOrd="0" parTransId="{09AD6D45-D206-4359-9B0E-FF146A1491B8}" sibTransId="{0A77A3B3-BD2F-4C32-80DB-58D3C2215CC9}"/>
    <dgm:cxn modelId="{D8DA7C69-0D50-433B-B6E1-B065933EF9FE}" type="presOf" srcId="{D8B97A25-EDD2-4001-8401-00959D734892}" destId="{D367A1C0-D984-40AD-87D6-E67D8B2FF373}" srcOrd="0" destOrd="0" presId="urn:microsoft.com/office/officeart/2005/8/layout/venn1"/>
    <dgm:cxn modelId="{0A9DEA77-CE70-4945-B6BB-795FBF77A396}" type="presOf" srcId="{48750302-A372-464D-BB8A-CA70D13F8214}" destId="{C37E1692-3EE3-4C89-B0A6-661EC0EC58B2}" srcOrd="0" destOrd="0" presId="urn:microsoft.com/office/officeart/2005/8/layout/venn1"/>
    <dgm:cxn modelId="{FF333883-7C3F-4BF2-9CC2-4A90AC4CC7A2}" type="presOf" srcId="{372503F8-3408-4C06-B4F7-539317FBCE0A}" destId="{8BDDBF47-ABA1-4B85-9AE8-272867CEC0D4}" srcOrd="0" destOrd="0" presId="urn:microsoft.com/office/officeart/2005/8/layout/venn1"/>
    <dgm:cxn modelId="{B3170989-E7AC-4F31-91B8-36B8973F574C}" srcId="{D8B97A25-EDD2-4001-8401-00959D734892}" destId="{9E78AF62-CF32-43E0-A34D-87149C0F8673}" srcOrd="2" destOrd="0" parTransId="{2A02F38A-FCFB-4CE7-B1E6-50674064BA41}" sibTransId="{99B038B0-04E7-4A08-AF18-71077E369433}"/>
    <dgm:cxn modelId="{F7F9038C-C5D7-4892-B6A6-770B94BB64E5}" srcId="{D8B97A25-EDD2-4001-8401-00959D734892}" destId="{A27469DC-C0A9-48F6-95CD-F7E74C1DB514}" srcOrd="8" destOrd="0" parTransId="{4D190CF1-5E83-4FB1-BCD0-35E35CC5DF14}" sibTransId="{532B622F-DB57-4204-AEBB-0F31D23E84C7}"/>
    <dgm:cxn modelId="{E24A198D-A0BF-4842-A698-66B4BDB16BCB}" srcId="{D8B97A25-EDD2-4001-8401-00959D734892}" destId="{372503F8-3408-4C06-B4F7-539317FBCE0A}" srcOrd="1" destOrd="0" parTransId="{475718FA-828B-4833-BCE4-6C0BBB8A9E9C}" sibTransId="{118E5A92-837C-4059-B709-6FC4AB20711A}"/>
    <dgm:cxn modelId="{4DD83FA3-F67D-4E1F-8BB7-2DA5E2F38C54}" type="presOf" srcId="{D0CF6505-4072-48EE-8E4D-0CD0E667C1BA}" destId="{CCD81EAD-D957-4729-8C95-B7C848683CA5}" srcOrd="0" destOrd="0" presId="urn:microsoft.com/office/officeart/2005/8/layout/venn1"/>
    <dgm:cxn modelId="{487BBDB1-4101-4300-BE64-40B58562F79A}" srcId="{D8B97A25-EDD2-4001-8401-00959D734892}" destId="{329AF107-3D20-4DD2-92F9-DCE1AB56DAF7}" srcOrd="3" destOrd="0" parTransId="{6209BD0C-7BF6-4800-9EF1-60C9C005A039}" sibTransId="{3477A232-4856-497D-BA3F-6A9F295F938D}"/>
    <dgm:cxn modelId="{ADB077C8-3E0E-4BD7-80EE-2D08B1B799A2}" type="presOf" srcId="{9E78AF62-CF32-43E0-A34D-87149C0F8673}" destId="{D129670E-1BDE-454F-B177-62408C12B831}" srcOrd="0" destOrd="0" presId="urn:microsoft.com/office/officeart/2005/8/layout/venn1"/>
    <dgm:cxn modelId="{DF4D89D1-FC9F-4B52-83E1-886523D0EAE7}" type="presOf" srcId="{FE39A29B-7DC2-435E-9266-3788F308FAC1}" destId="{1097A1BD-AE59-4CBF-AC1C-9B6519B82BEA}" srcOrd="0" destOrd="0" presId="urn:microsoft.com/office/officeart/2005/8/layout/venn1"/>
    <dgm:cxn modelId="{4970F4D9-6F12-46F8-ADD1-D603FA3AF337}" type="presOf" srcId="{329AF107-3D20-4DD2-92F9-DCE1AB56DAF7}" destId="{CDBEC7BC-8D14-49A4-979C-746DDF4E9D7F}" srcOrd="0" destOrd="0" presId="urn:microsoft.com/office/officeart/2005/8/layout/venn1"/>
    <dgm:cxn modelId="{662295E2-EC35-47D8-9183-DE17D183B361}" srcId="{D8B97A25-EDD2-4001-8401-00959D734892}" destId="{CCE1F0DC-E76D-4123-8CDF-A26089845B49}" srcOrd="7" destOrd="0" parTransId="{30A467C3-5511-452A-AD84-49BA76419CF7}" sibTransId="{AED5C709-FF02-4DA5-8AF4-94F8E343A252}"/>
    <dgm:cxn modelId="{B05D3476-7C86-4095-B2E0-7556D8728CAC}" type="presParOf" srcId="{D367A1C0-D984-40AD-87D6-E67D8B2FF373}" destId="{9B2FD860-8E74-4476-A54B-F33D3442ACFA}" srcOrd="0" destOrd="0" presId="urn:microsoft.com/office/officeart/2005/8/layout/venn1"/>
    <dgm:cxn modelId="{1075073A-ABE6-4663-8425-E22E4B51ADB8}" type="presParOf" srcId="{D367A1C0-D984-40AD-87D6-E67D8B2FF373}" destId="{C37E1692-3EE3-4C89-B0A6-661EC0EC58B2}" srcOrd="1" destOrd="0" presId="urn:microsoft.com/office/officeart/2005/8/layout/venn1"/>
    <dgm:cxn modelId="{4C95B82D-4AD3-4467-9BC7-F68643CB61DF}" type="presParOf" srcId="{D367A1C0-D984-40AD-87D6-E67D8B2FF373}" destId="{6C0514EA-4BDE-4ECB-BAA0-EF07666E6DB2}" srcOrd="2" destOrd="0" presId="urn:microsoft.com/office/officeart/2005/8/layout/venn1"/>
    <dgm:cxn modelId="{7D701ECD-A3D9-4D2A-B750-75FBCD74BCEC}" type="presParOf" srcId="{D367A1C0-D984-40AD-87D6-E67D8B2FF373}" destId="{8BDDBF47-ABA1-4B85-9AE8-272867CEC0D4}" srcOrd="3" destOrd="0" presId="urn:microsoft.com/office/officeart/2005/8/layout/venn1"/>
    <dgm:cxn modelId="{D7CF67BE-1125-4BF7-8E95-CE7432CD0B86}" type="presParOf" srcId="{D367A1C0-D984-40AD-87D6-E67D8B2FF373}" destId="{71A21C23-C25B-4F77-8554-820B71BE1496}" srcOrd="4" destOrd="0" presId="urn:microsoft.com/office/officeart/2005/8/layout/venn1"/>
    <dgm:cxn modelId="{9A32FFEC-5121-4844-ACC9-14E6537DB122}" type="presParOf" srcId="{D367A1C0-D984-40AD-87D6-E67D8B2FF373}" destId="{D129670E-1BDE-454F-B177-62408C12B831}" srcOrd="5" destOrd="0" presId="urn:microsoft.com/office/officeart/2005/8/layout/venn1"/>
    <dgm:cxn modelId="{34288A2E-2747-447F-BA02-8168733A76BA}" type="presParOf" srcId="{D367A1C0-D984-40AD-87D6-E67D8B2FF373}" destId="{C6256500-8AD7-458B-979C-A4A2D47DE0FE}" srcOrd="6" destOrd="0" presId="urn:microsoft.com/office/officeart/2005/8/layout/venn1"/>
    <dgm:cxn modelId="{55A986B5-A00B-430A-B406-F4F5D30839A5}" type="presParOf" srcId="{D367A1C0-D984-40AD-87D6-E67D8B2FF373}" destId="{CDBEC7BC-8D14-49A4-979C-746DDF4E9D7F}" srcOrd="7" destOrd="0" presId="urn:microsoft.com/office/officeart/2005/8/layout/venn1"/>
    <dgm:cxn modelId="{019C17F7-0554-45E8-81DB-59E5A55C6BBC}" type="presParOf" srcId="{D367A1C0-D984-40AD-87D6-E67D8B2FF373}" destId="{EF3E3B1A-A6A3-42B5-A5CA-696CB4AD500C}" srcOrd="8" destOrd="0" presId="urn:microsoft.com/office/officeart/2005/8/layout/venn1"/>
    <dgm:cxn modelId="{000A8192-FF14-48E9-8264-635F008B4E47}" type="presParOf" srcId="{D367A1C0-D984-40AD-87D6-E67D8B2FF373}" destId="{1097A1BD-AE59-4CBF-AC1C-9B6519B82BEA}" srcOrd="9" destOrd="0" presId="urn:microsoft.com/office/officeart/2005/8/layout/venn1"/>
    <dgm:cxn modelId="{6B5CDB3E-29A1-43EB-8321-225496B2C795}" type="presParOf" srcId="{D367A1C0-D984-40AD-87D6-E67D8B2FF373}" destId="{2EBBD683-1D22-4747-838C-4C11CD280E21}" srcOrd="10" destOrd="0" presId="urn:microsoft.com/office/officeart/2005/8/layout/venn1"/>
    <dgm:cxn modelId="{17F7D5AA-E611-46B9-AC10-8F0E1E14CC92}" type="presParOf" srcId="{D367A1C0-D984-40AD-87D6-E67D8B2FF373}" destId="{F87E5BA2-7A9B-45B6-A4FA-B934DA9CA2B8}" srcOrd="11" destOrd="0" presId="urn:microsoft.com/office/officeart/2005/8/layout/venn1"/>
    <dgm:cxn modelId="{CE089F45-092A-45CE-AC12-0865776C6766}" type="presParOf" srcId="{D367A1C0-D984-40AD-87D6-E67D8B2FF373}" destId="{30F67BC3-7AB9-418D-8CC4-B2149996E2DD}" srcOrd="12" destOrd="0" presId="urn:microsoft.com/office/officeart/2005/8/layout/venn1"/>
    <dgm:cxn modelId="{ED0E2C4C-B5F7-47D6-B76F-54B62A88BCB5}" type="presParOf" srcId="{D367A1C0-D984-40AD-87D6-E67D8B2FF373}" destId="{CCD81EAD-D957-4729-8C95-B7C848683CA5}"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091708-F724-4514-B93E-A25A30632BE7}" type="doc">
      <dgm:prSet loTypeId="urn:microsoft.com/office/officeart/2005/8/layout/vList2" loCatId="list" qsTypeId="urn:microsoft.com/office/officeart/2005/8/quickstyle/simple1" qsCatId="simple" csTypeId="urn:microsoft.com/office/officeart/2005/8/colors/colorful4" csCatId="colorful"/>
      <dgm:spPr/>
      <dgm:t>
        <a:bodyPr/>
        <a:lstStyle/>
        <a:p>
          <a:pPr rtl="1"/>
          <a:endParaRPr lang="ar-SA"/>
        </a:p>
      </dgm:t>
    </dgm:pt>
    <dgm:pt modelId="{708D4D89-A6DF-4670-92F5-0A23A36359F3}">
      <dgm:prSet/>
      <dgm:spPr/>
      <dgm:t>
        <a:bodyPr/>
        <a:lstStyle/>
        <a:p>
          <a:pPr rtl="1"/>
          <a:r>
            <a:rPr lang="ar-SA" b="0" dirty="0">
              <a:solidFill>
                <a:schemeClr val="tx1">
                  <a:lumMod val="95000"/>
                  <a:lumOff val="5000"/>
                </a:schemeClr>
              </a:solidFill>
            </a:rPr>
            <a:t>ضوابط مسلكية</a:t>
          </a:r>
          <a:endParaRPr lang="ar-SA" dirty="0">
            <a:solidFill>
              <a:schemeClr val="tx1">
                <a:lumMod val="95000"/>
                <a:lumOff val="5000"/>
              </a:schemeClr>
            </a:solidFill>
          </a:endParaRPr>
        </a:p>
      </dgm:t>
    </dgm:pt>
    <dgm:pt modelId="{AAF22AC7-324B-402E-BDB3-BA79326FC6C5}" type="parTrans" cxnId="{4209B91A-697E-49D9-B3DF-D81FCD3BAC6F}">
      <dgm:prSet/>
      <dgm:spPr/>
      <dgm:t>
        <a:bodyPr/>
        <a:lstStyle/>
        <a:p>
          <a:pPr rtl="1"/>
          <a:endParaRPr lang="ar-SA"/>
        </a:p>
      </dgm:t>
    </dgm:pt>
    <dgm:pt modelId="{5050CA89-5E9D-4A8D-9F53-B52D953954F1}" type="sibTrans" cxnId="{4209B91A-697E-49D9-B3DF-D81FCD3BAC6F}">
      <dgm:prSet/>
      <dgm:spPr/>
      <dgm:t>
        <a:bodyPr/>
        <a:lstStyle/>
        <a:p>
          <a:pPr rtl="1"/>
          <a:endParaRPr lang="ar-SA"/>
        </a:p>
      </dgm:t>
    </dgm:pt>
    <dgm:pt modelId="{DC844311-BDD4-46F5-AA27-1E9B148B25D6}">
      <dgm:prSet/>
      <dgm:spPr/>
      <dgm:t>
        <a:bodyPr/>
        <a:lstStyle/>
        <a:p>
          <a:pPr rtl="1"/>
          <a:r>
            <a:rPr lang="ar-SA" b="0" dirty="0">
              <a:solidFill>
                <a:schemeClr val="tx1">
                  <a:lumMod val="95000"/>
                  <a:lumOff val="5000"/>
                </a:schemeClr>
              </a:solidFill>
            </a:rPr>
            <a:t>ضوابط مهنية</a:t>
          </a:r>
          <a:endParaRPr lang="ar-SA" dirty="0">
            <a:solidFill>
              <a:schemeClr val="tx1">
                <a:lumMod val="95000"/>
                <a:lumOff val="5000"/>
              </a:schemeClr>
            </a:solidFill>
          </a:endParaRPr>
        </a:p>
      </dgm:t>
    </dgm:pt>
    <dgm:pt modelId="{8BA232D3-2135-4C76-8AA8-F016D46CBF8F}" type="parTrans" cxnId="{02B6A0CB-D3E3-4A76-AEA0-863F99489439}">
      <dgm:prSet/>
      <dgm:spPr/>
      <dgm:t>
        <a:bodyPr/>
        <a:lstStyle/>
        <a:p>
          <a:pPr rtl="1"/>
          <a:endParaRPr lang="ar-SA"/>
        </a:p>
      </dgm:t>
    </dgm:pt>
    <dgm:pt modelId="{FEE21AEA-A83A-4DC2-B043-79225628DCE3}" type="sibTrans" cxnId="{02B6A0CB-D3E3-4A76-AEA0-863F99489439}">
      <dgm:prSet/>
      <dgm:spPr/>
      <dgm:t>
        <a:bodyPr/>
        <a:lstStyle/>
        <a:p>
          <a:pPr rtl="1"/>
          <a:endParaRPr lang="ar-SA"/>
        </a:p>
      </dgm:t>
    </dgm:pt>
    <dgm:pt modelId="{F09E1C0B-CC63-4CB6-910B-42B6BB089CE1}">
      <dgm:prSet/>
      <dgm:spPr/>
      <dgm:t>
        <a:bodyPr/>
        <a:lstStyle/>
        <a:p>
          <a:pPr rtl="1"/>
          <a:r>
            <a:rPr lang="ar-SA" b="0" dirty="0">
              <a:solidFill>
                <a:schemeClr val="tx1">
                  <a:lumMod val="95000"/>
                  <a:lumOff val="5000"/>
                </a:schemeClr>
              </a:solidFill>
            </a:rPr>
            <a:t>تدريب وتأهيل</a:t>
          </a:r>
          <a:endParaRPr lang="ar-SA" dirty="0">
            <a:solidFill>
              <a:schemeClr val="tx1">
                <a:lumMod val="95000"/>
                <a:lumOff val="5000"/>
              </a:schemeClr>
            </a:solidFill>
          </a:endParaRPr>
        </a:p>
      </dgm:t>
    </dgm:pt>
    <dgm:pt modelId="{3D235B2D-22A5-4938-9578-7B1EDA70708F}" type="parTrans" cxnId="{A7E5C51C-7DC0-447A-8AB7-8F7954BD6696}">
      <dgm:prSet/>
      <dgm:spPr/>
      <dgm:t>
        <a:bodyPr/>
        <a:lstStyle/>
        <a:p>
          <a:pPr rtl="1"/>
          <a:endParaRPr lang="ar-SA"/>
        </a:p>
      </dgm:t>
    </dgm:pt>
    <dgm:pt modelId="{C556176C-B868-4F13-A4D6-5642379C10A3}" type="sibTrans" cxnId="{A7E5C51C-7DC0-447A-8AB7-8F7954BD6696}">
      <dgm:prSet/>
      <dgm:spPr/>
      <dgm:t>
        <a:bodyPr/>
        <a:lstStyle/>
        <a:p>
          <a:pPr rtl="1"/>
          <a:endParaRPr lang="ar-SA"/>
        </a:p>
      </dgm:t>
    </dgm:pt>
    <dgm:pt modelId="{667AF005-CAEF-4890-A63C-C5A5FDF06759}">
      <dgm:prSet/>
      <dgm:spPr/>
      <dgm:t>
        <a:bodyPr/>
        <a:lstStyle/>
        <a:p>
          <a:pPr rtl="1"/>
          <a:r>
            <a:rPr lang="ar-SA" b="0" dirty="0">
              <a:solidFill>
                <a:schemeClr val="tx1">
                  <a:lumMod val="95000"/>
                  <a:lumOff val="5000"/>
                </a:schemeClr>
              </a:solidFill>
            </a:rPr>
            <a:t>تجهيزات لوجستية</a:t>
          </a:r>
          <a:endParaRPr lang="ar-SA" dirty="0">
            <a:solidFill>
              <a:schemeClr val="tx1">
                <a:lumMod val="95000"/>
                <a:lumOff val="5000"/>
              </a:schemeClr>
            </a:solidFill>
          </a:endParaRPr>
        </a:p>
      </dgm:t>
    </dgm:pt>
    <dgm:pt modelId="{ED32793D-0E3D-45F3-BF8A-172646FDD6F5}" type="parTrans" cxnId="{FD0FB63B-634C-42AA-ACBF-FD5D235E568C}">
      <dgm:prSet/>
      <dgm:spPr/>
      <dgm:t>
        <a:bodyPr/>
        <a:lstStyle/>
        <a:p>
          <a:pPr rtl="1"/>
          <a:endParaRPr lang="ar-SA"/>
        </a:p>
      </dgm:t>
    </dgm:pt>
    <dgm:pt modelId="{A718ADB2-E21D-4695-B29D-36273A2553E6}" type="sibTrans" cxnId="{FD0FB63B-634C-42AA-ACBF-FD5D235E568C}">
      <dgm:prSet/>
      <dgm:spPr/>
      <dgm:t>
        <a:bodyPr/>
        <a:lstStyle/>
        <a:p>
          <a:pPr rtl="1"/>
          <a:endParaRPr lang="ar-SA"/>
        </a:p>
      </dgm:t>
    </dgm:pt>
    <dgm:pt modelId="{F81F6E19-CF59-4009-A57F-E16F13E66197}">
      <dgm:prSet/>
      <dgm:spPr/>
      <dgm:t>
        <a:bodyPr/>
        <a:lstStyle/>
        <a:p>
          <a:pPr rtl="1"/>
          <a:r>
            <a:rPr lang="ar-SA" b="0" dirty="0">
              <a:solidFill>
                <a:schemeClr val="tx1">
                  <a:lumMod val="95000"/>
                  <a:lumOff val="5000"/>
                </a:schemeClr>
              </a:solidFill>
            </a:rPr>
            <a:t>نظام إداري ومالي واضح </a:t>
          </a:r>
          <a:endParaRPr lang="ar-SA" dirty="0">
            <a:solidFill>
              <a:schemeClr val="tx1">
                <a:lumMod val="95000"/>
                <a:lumOff val="5000"/>
              </a:schemeClr>
            </a:solidFill>
          </a:endParaRPr>
        </a:p>
      </dgm:t>
    </dgm:pt>
    <dgm:pt modelId="{F3AD34D5-6615-4543-8ADE-605041FF1137}" type="parTrans" cxnId="{BF121228-045A-4F52-9498-82FE5860BEE5}">
      <dgm:prSet/>
      <dgm:spPr/>
      <dgm:t>
        <a:bodyPr/>
        <a:lstStyle/>
        <a:p>
          <a:pPr rtl="1"/>
          <a:endParaRPr lang="ar-SA"/>
        </a:p>
      </dgm:t>
    </dgm:pt>
    <dgm:pt modelId="{81722A62-85BB-473B-BA34-7B760654B755}" type="sibTrans" cxnId="{BF121228-045A-4F52-9498-82FE5860BEE5}">
      <dgm:prSet/>
      <dgm:spPr/>
      <dgm:t>
        <a:bodyPr/>
        <a:lstStyle/>
        <a:p>
          <a:pPr rtl="1"/>
          <a:endParaRPr lang="ar-SA"/>
        </a:p>
      </dgm:t>
    </dgm:pt>
    <dgm:pt modelId="{4090FD27-2AD1-4FCD-89C8-BCECA5045477}">
      <dgm:prSet/>
      <dgm:spPr/>
      <dgm:t>
        <a:bodyPr/>
        <a:lstStyle/>
        <a:p>
          <a:pPr rtl="1"/>
          <a:r>
            <a:rPr lang="ar-SA" b="0" dirty="0">
              <a:solidFill>
                <a:schemeClr val="tx1">
                  <a:lumMod val="95000"/>
                  <a:lumOff val="5000"/>
                </a:schemeClr>
              </a:solidFill>
            </a:rPr>
            <a:t>قواعد البيانات</a:t>
          </a:r>
          <a:endParaRPr lang="ar-SA" dirty="0">
            <a:solidFill>
              <a:schemeClr val="tx1">
                <a:lumMod val="95000"/>
                <a:lumOff val="5000"/>
              </a:schemeClr>
            </a:solidFill>
          </a:endParaRPr>
        </a:p>
      </dgm:t>
    </dgm:pt>
    <dgm:pt modelId="{F396417E-A290-40F7-92F9-A2AF0B9AFBA4}" type="parTrans" cxnId="{1CC04D4E-A7D9-4DFD-9772-94D64499B727}">
      <dgm:prSet/>
      <dgm:spPr/>
      <dgm:t>
        <a:bodyPr/>
        <a:lstStyle/>
        <a:p>
          <a:pPr rtl="1"/>
          <a:endParaRPr lang="ar-SA"/>
        </a:p>
      </dgm:t>
    </dgm:pt>
    <dgm:pt modelId="{381C843C-4AFD-41AE-B7A7-35CED532ADCF}" type="sibTrans" cxnId="{1CC04D4E-A7D9-4DFD-9772-94D64499B727}">
      <dgm:prSet/>
      <dgm:spPr/>
      <dgm:t>
        <a:bodyPr/>
        <a:lstStyle/>
        <a:p>
          <a:pPr rtl="1"/>
          <a:endParaRPr lang="ar-SA"/>
        </a:p>
      </dgm:t>
    </dgm:pt>
    <dgm:pt modelId="{07330AC3-156C-4BA5-9942-08FC4CDEC11D}" type="pres">
      <dgm:prSet presAssocID="{DD091708-F724-4514-B93E-A25A30632BE7}" presName="linear" presStyleCnt="0">
        <dgm:presLayoutVars>
          <dgm:animLvl val="lvl"/>
          <dgm:resizeHandles val="exact"/>
        </dgm:presLayoutVars>
      </dgm:prSet>
      <dgm:spPr/>
    </dgm:pt>
    <dgm:pt modelId="{4976869C-2B66-49C2-8678-34CC58847A17}" type="pres">
      <dgm:prSet presAssocID="{708D4D89-A6DF-4670-92F5-0A23A36359F3}" presName="parentText" presStyleLbl="node1" presStyleIdx="0" presStyleCnt="6">
        <dgm:presLayoutVars>
          <dgm:chMax val="0"/>
          <dgm:bulletEnabled val="1"/>
        </dgm:presLayoutVars>
      </dgm:prSet>
      <dgm:spPr/>
    </dgm:pt>
    <dgm:pt modelId="{064DA87A-3A96-40FB-97A9-E6C75894BFC4}" type="pres">
      <dgm:prSet presAssocID="{5050CA89-5E9D-4A8D-9F53-B52D953954F1}" presName="spacer" presStyleCnt="0"/>
      <dgm:spPr/>
    </dgm:pt>
    <dgm:pt modelId="{D774C5E7-B393-4805-87CC-19BD990728BA}" type="pres">
      <dgm:prSet presAssocID="{DC844311-BDD4-46F5-AA27-1E9B148B25D6}" presName="parentText" presStyleLbl="node1" presStyleIdx="1" presStyleCnt="6">
        <dgm:presLayoutVars>
          <dgm:chMax val="0"/>
          <dgm:bulletEnabled val="1"/>
        </dgm:presLayoutVars>
      </dgm:prSet>
      <dgm:spPr/>
    </dgm:pt>
    <dgm:pt modelId="{F09E90EA-AFEE-4531-8320-8C0D682B64D2}" type="pres">
      <dgm:prSet presAssocID="{FEE21AEA-A83A-4DC2-B043-79225628DCE3}" presName="spacer" presStyleCnt="0"/>
      <dgm:spPr/>
    </dgm:pt>
    <dgm:pt modelId="{2D337EE3-F9B9-499A-8EF4-71351ED44231}" type="pres">
      <dgm:prSet presAssocID="{F09E1C0B-CC63-4CB6-910B-42B6BB089CE1}" presName="parentText" presStyleLbl="node1" presStyleIdx="2" presStyleCnt="6">
        <dgm:presLayoutVars>
          <dgm:chMax val="0"/>
          <dgm:bulletEnabled val="1"/>
        </dgm:presLayoutVars>
      </dgm:prSet>
      <dgm:spPr/>
    </dgm:pt>
    <dgm:pt modelId="{17BE137D-4AE4-4522-A35B-C046651CF465}" type="pres">
      <dgm:prSet presAssocID="{C556176C-B868-4F13-A4D6-5642379C10A3}" presName="spacer" presStyleCnt="0"/>
      <dgm:spPr/>
    </dgm:pt>
    <dgm:pt modelId="{59092585-FFE4-46F7-8F7C-49EF8FA38B7B}" type="pres">
      <dgm:prSet presAssocID="{667AF005-CAEF-4890-A63C-C5A5FDF06759}" presName="parentText" presStyleLbl="node1" presStyleIdx="3" presStyleCnt="6">
        <dgm:presLayoutVars>
          <dgm:chMax val="0"/>
          <dgm:bulletEnabled val="1"/>
        </dgm:presLayoutVars>
      </dgm:prSet>
      <dgm:spPr/>
    </dgm:pt>
    <dgm:pt modelId="{5F33ADE9-32EB-48EF-9C0E-DDCA3354EC6B}" type="pres">
      <dgm:prSet presAssocID="{A718ADB2-E21D-4695-B29D-36273A2553E6}" presName="spacer" presStyleCnt="0"/>
      <dgm:spPr/>
    </dgm:pt>
    <dgm:pt modelId="{C1EDE1D2-0AF0-4DCF-8B07-5788D4B5FC8F}" type="pres">
      <dgm:prSet presAssocID="{F81F6E19-CF59-4009-A57F-E16F13E66197}" presName="parentText" presStyleLbl="node1" presStyleIdx="4" presStyleCnt="6">
        <dgm:presLayoutVars>
          <dgm:chMax val="0"/>
          <dgm:bulletEnabled val="1"/>
        </dgm:presLayoutVars>
      </dgm:prSet>
      <dgm:spPr/>
    </dgm:pt>
    <dgm:pt modelId="{7113D3B9-70B5-4AA5-B78A-0D3381217442}" type="pres">
      <dgm:prSet presAssocID="{81722A62-85BB-473B-BA34-7B760654B755}" presName="spacer" presStyleCnt="0"/>
      <dgm:spPr/>
    </dgm:pt>
    <dgm:pt modelId="{1A1BC18F-D03B-4ACB-8D26-FFD76B258AB5}" type="pres">
      <dgm:prSet presAssocID="{4090FD27-2AD1-4FCD-89C8-BCECA5045477}" presName="parentText" presStyleLbl="node1" presStyleIdx="5" presStyleCnt="6">
        <dgm:presLayoutVars>
          <dgm:chMax val="0"/>
          <dgm:bulletEnabled val="1"/>
        </dgm:presLayoutVars>
      </dgm:prSet>
      <dgm:spPr/>
    </dgm:pt>
  </dgm:ptLst>
  <dgm:cxnLst>
    <dgm:cxn modelId="{F32F2A18-0B1E-4F83-B0FF-5591C027B6D5}" type="presOf" srcId="{DD091708-F724-4514-B93E-A25A30632BE7}" destId="{07330AC3-156C-4BA5-9942-08FC4CDEC11D}" srcOrd="0" destOrd="0" presId="urn:microsoft.com/office/officeart/2005/8/layout/vList2"/>
    <dgm:cxn modelId="{4209B91A-697E-49D9-B3DF-D81FCD3BAC6F}" srcId="{DD091708-F724-4514-B93E-A25A30632BE7}" destId="{708D4D89-A6DF-4670-92F5-0A23A36359F3}" srcOrd="0" destOrd="0" parTransId="{AAF22AC7-324B-402E-BDB3-BA79326FC6C5}" sibTransId="{5050CA89-5E9D-4A8D-9F53-B52D953954F1}"/>
    <dgm:cxn modelId="{A7E5C51C-7DC0-447A-8AB7-8F7954BD6696}" srcId="{DD091708-F724-4514-B93E-A25A30632BE7}" destId="{F09E1C0B-CC63-4CB6-910B-42B6BB089CE1}" srcOrd="2" destOrd="0" parTransId="{3D235B2D-22A5-4938-9578-7B1EDA70708F}" sibTransId="{C556176C-B868-4F13-A4D6-5642379C10A3}"/>
    <dgm:cxn modelId="{BF121228-045A-4F52-9498-82FE5860BEE5}" srcId="{DD091708-F724-4514-B93E-A25A30632BE7}" destId="{F81F6E19-CF59-4009-A57F-E16F13E66197}" srcOrd="4" destOrd="0" parTransId="{F3AD34D5-6615-4543-8ADE-605041FF1137}" sibTransId="{81722A62-85BB-473B-BA34-7B760654B755}"/>
    <dgm:cxn modelId="{FD0FB63B-634C-42AA-ACBF-FD5D235E568C}" srcId="{DD091708-F724-4514-B93E-A25A30632BE7}" destId="{667AF005-CAEF-4890-A63C-C5A5FDF06759}" srcOrd="3" destOrd="0" parTransId="{ED32793D-0E3D-45F3-BF8A-172646FDD6F5}" sibTransId="{A718ADB2-E21D-4695-B29D-36273A2553E6}"/>
    <dgm:cxn modelId="{1CC04D4E-A7D9-4DFD-9772-94D64499B727}" srcId="{DD091708-F724-4514-B93E-A25A30632BE7}" destId="{4090FD27-2AD1-4FCD-89C8-BCECA5045477}" srcOrd="5" destOrd="0" parTransId="{F396417E-A290-40F7-92F9-A2AF0B9AFBA4}" sibTransId="{381C843C-4AFD-41AE-B7A7-35CED532ADCF}"/>
    <dgm:cxn modelId="{ECEE8E5B-EBEB-4753-802B-692DA38F0A7F}" type="presOf" srcId="{F09E1C0B-CC63-4CB6-910B-42B6BB089CE1}" destId="{2D337EE3-F9B9-499A-8EF4-71351ED44231}" srcOrd="0" destOrd="0" presId="urn:microsoft.com/office/officeart/2005/8/layout/vList2"/>
    <dgm:cxn modelId="{1C5FF79C-CDBC-4AED-8955-3E8C500D984B}" type="presOf" srcId="{667AF005-CAEF-4890-A63C-C5A5FDF06759}" destId="{59092585-FFE4-46F7-8F7C-49EF8FA38B7B}" srcOrd="0" destOrd="0" presId="urn:microsoft.com/office/officeart/2005/8/layout/vList2"/>
    <dgm:cxn modelId="{2CA5FDB2-0698-4DE4-99E0-D7DDC34ACEE2}" type="presOf" srcId="{708D4D89-A6DF-4670-92F5-0A23A36359F3}" destId="{4976869C-2B66-49C2-8678-34CC58847A17}" srcOrd="0" destOrd="0" presId="urn:microsoft.com/office/officeart/2005/8/layout/vList2"/>
    <dgm:cxn modelId="{70F770BA-7BBB-4791-90E6-8CCB2120D8CC}" type="presOf" srcId="{DC844311-BDD4-46F5-AA27-1E9B148B25D6}" destId="{D774C5E7-B393-4805-87CC-19BD990728BA}" srcOrd="0" destOrd="0" presId="urn:microsoft.com/office/officeart/2005/8/layout/vList2"/>
    <dgm:cxn modelId="{02B6A0CB-D3E3-4A76-AEA0-863F99489439}" srcId="{DD091708-F724-4514-B93E-A25A30632BE7}" destId="{DC844311-BDD4-46F5-AA27-1E9B148B25D6}" srcOrd="1" destOrd="0" parTransId="{8BA232D3-2135-4C76-8AA8-F016D46CBF8F}" sibTransId="{FEE21AEA-A83A-4DC2-B043-79225628DCE3}"/>
    <dgm:cxn modelId="{BD2794CF-B9D4-4E2A-972F-EF62DFD4206F}" type="presOf" srcId="{F81F6E19-CF59-4009-A57F-E16F13E66197}" destId="{C1EDE1D2-0AF0-4DCF-8B07-5788D4B5FC8F}" srcOrd="0" destOrd="0" presId="urn:microsoft.com/office/officeart/2005/8/layout/vList2"/>
    <dgm:cxn modelId="{6D64E2D1-A456-4FF9-B292-49A0027E5BC8}" type="presOf" srcId="{4090FD27-2AD1-4FCD-89C8-BCECA5045477}" destId="{1A1BC18F-D03B-4ACB-8D26-FFD76B258AB5}" srcOrd="0" destOrd="0" presId="urn:microsoft.com/office/officeart/2005/8/layout/vList2"/>
    <dgm:cxn modelId="{F9F96654-DF3C-4D57-AD5D-5D0700C77092}" type="presParOf" srcId="{07330AC3-156C-4BA5-9942-08FC4CDEC11D}" destId="{4976869C-2B66-49C2-8678-34CC58847A17}" srcOrd="0" destOrd="0" presId="urn:microsoft.com/office/officeart/2005/8/layout/vList2"/>
    <dgm:cxn modelId="{309E7727-08DF-455F-98E2-EA1986FF0238}" type="presParOf" srcId="{07330AC3-156C-4BA5-9942-08FC4CDEC11D}" destId="{064DA87A-3A96-40FB-97A9-E6C75894BFC4}" srcOrd="1" destOrd="0" presId="urn:microsoft.com/office/officeart/2005/8/layout/vList2"/>
    <dgm:cxn modelId="{B8BF7D28-10D8-4ADA-8477-2992099C18F5}" type="presParOf" srcId="{07330AC3-156C-4BA5-9942-08FC4CDEC11D}" destId="{D774C5E7-B393-4805-87CC-19BD990728BA}" srcOrd="2" destOrd="0" presId="urn:microsoft.com/office/officeart/2005/8/layout/vList2"/>
    <dgm:cxn modelId="{9ED17308-53AA-4051-A885-686F48A8B999}" type="presParOf" srcId="{07330AC3-156C-4BA5-9942-08FC4CDEC11D}" destId="{F09E90EA-AFEE-4531-8320-8C0D682B64D2}" srcOrd="3" destOrd="0" presId="urn:microsoft.com/office/officeart/2005/8/layout/vList2"/>
    <dgm:cxn modelId="{0694B0D9-8438-4530-951E-76877871E355}" type="presParOf" srcId="{07330AC3-156C-4BA5-9942-08FC4CDEC11D}" destId="{2D337EE3-F9B9-499A-8EF4-71351ED44231}" srcOrd="4" destOrd="0" presId="urn:microsoft.com/office/officeart/2005/8/layout/vList2"/>
    <dgm:cxn modelId="{01864469-95BA-4686-BF65-901B232E5AD9}" type="presParOf" srcId="{07330AC3-156C-4BA5-9942-08FC4CDEC11D}" destId="{17BE137D-4AE4-4522-A35B-C046651CF465}" srcOrd="5" destOrd="0" presId="urn:microsoft.com/office/officeart/2005/8/layout/vList2"/>
    <dgm:cxn modelId="{C6C13B87-C76F-47D4-A9C2-0A6FAB2A1ABC}" type="presParOf" srcId="{07330AC3-156C-4BA5-9942-08FC4CDEC11D}" destId="{59092585-FFE4-46F7-8F7C-49EF8FA38B7B}" srcOrd="6" destOrd="0" presId="urn:microsoft.com/office/officeart/2005/8/layout/vList2"/>
    <dgm:cxn modelId="{80F0C094-BA67-4ECB-910D-426926582DD6}" type="presParOf" srcId="{07330AC3-156C-4BA5-9942-08FC4CDEC11D}" destId="{5F33ADE9-32EB-48EF-9C0E-DDCA3354EC6B}" srcOrd="7" destOrd="0" presId="urn:microsoft.com/office/officeart/2005/8/layout/vList2"/>
    <dgm:cxn modelId="{C70E4CF4-06DE-4C04-BDF2-8F01AB6E2D0F}" type="presParOf" srcId="{07330AC3-156C-4BA5-9942-08FC4CDEC11D}" destId="{C1EDE1D2-0AF0-4DCF-8B07-5788D4B5FC8F}" srcOrd="8" destOrd="0" presId="urn:microsoft.com/office/officeart/2005/8/layout/vList2"/>
    <dgm:cxn modelId="{53AEDA62-4FA7-49D0-A681-CEEBFF91593C}" type="presParOf" srcId="{07330AC3-156C-4BA5-9942-08FC4CDEC11D}" destId="{7113D3B9-70B5-4AA5-B78A-0D3381217442}" srcOrd="9" destOrd="0" presId="urn:microsoft.com/office/officeart/2005/8/layout/vList2"/>
    <dgm:cxn modelId="{57A1E69E-015C-4B63-8954-9061E202F05B}" type="presParOf" srcId="{07330AC3-156C-4BA5-9942-08FC4CDEC11D}" destId="{1A1BC18F-D03B-4ACB-8D26-FFD76B258AB5}"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8EBC1A-6C7D-4522-9967-BE0AE458C8E2}" type="doc">
      <dgm:prSet loTypeId="urn:microsoft.com/office/officeart/2005/8/layout/hProcess9" loCatId="process" qsTypeId="urn:microsoft.com/office/officeart/2005/8/quickstyle/simple1" qsCatId="simple" csTypeId="urn:microsoft.com/office/officeart/2005/8/colors/accent1_2" csCatId="accent1"/>
      <dgm:spPr/>
      <dgm:t>
        <a:bodyPr/>
        <a:lstStyle/>
        <a:p>
          <a:pPr rtl="1"/>
          <a:endParaRPr lang="ar-SA"/>
        </a:p>
      </dgm:t>
    </dgm:pt>
    <dgm:pt modelId="{EA7CA278-4DE8-4321-A057-DBD97EF0DD3C}">
      <dgm:prSet/>
      <dgm:spPr/>
      <dgm:t>
        <a:bodyPr/>
        <a:lstStyle/>
        <a:p>
          <a:pPr rtl="1"/>
          <a:r>
            <a:rPr lang="ar-SA" b="0"/>
            <a:t>تضارب المصالح</a:t>
          </a:r>
          <a:endParaRPr lang="ar-SA"/>
        </a:p>
      </dgm:t>
    </dgm:pt>
    <dgm:pt modelId="{0621372E-6FA9-48D4-8B04-DA6A8A4F324F}" type="parTrans" cxnId="{E099F098-551F-4871-A516-F106227F5DFA}">
      <dgm:prSet/>
      <dgm:spPr/>
      <dgm:t>
        <a:bodyPr/>
        <a:lstStyle/>
        <a:p>
          <a:pPr rtl="1"/>
          <a:endParaRPr lang="ar-SA"/>
        </a:p>
      </dgm:t>
    </dgm:pt>
    <dgm:pt modelId="{40BF5BEC-2FF2-4964-95F3-B0F5FABB3457}" type="sibTrans" cxnId="{E099F098-551F-4871-A516-F106227F5DFA}">
      <dgm:prSet/>
      <dgm:spPr/>
      <dgm:t>
        <a:bodyPr/>
        <a:lstStyle/>
        <a:p>
          <a:pPr rtl="1"/>
          <a:endParaRPr lang="ar-SA"/>
        </a:p>
      </dgm:t>
    </dgm:pt>
    <dgm:pt modelId="{438E9843-01D7-46E6-A151-1A04E5549D75}">
      <dgm:prSet/>
      <dgm:spPr/>
      <dgm:t>
        <a:bodyPr/>
        <a:lstStyle/>
        <a:p>
          <a:pPr rtl="1"/>
          <a:r>
            <a:rPr lang="ar-SA" b="0"/>
            <a:t>إقرار الذمة المالية</a:t>
          </a:r>
          <a:endParaRPr lang="ar-SA"/>
        </a:p>
      </dgm:t>
    </dgm:pt>
    <dgm:pt modelId="{022649E0-08E8-4F89-A595-EBF494C3F44F}" type="parTrans" cxnId="{7EDCC17A-71DB-4F07-B598-CF85BAA99860}">
      <dgm:prSet/>
      <dgm:spPr/>
      <dgm:t>
        <a:bodyPr/>
        <a:lstStyle/>
        <a:p>
          <a:pPr rtl="1"/>
          <a:endParaRPr lang="ar-SA"/>
        </a:p>
      </dgm:t>
    </dgm:pt>
    <dgm:pt modelId="{F2CB7B50-A12A-463B-AC1C-24814EFF1C28}" type="sibTrans" cxnId="{7EDCC17A-71DB-4F07-B598-CF85BAA99860}">
      <dgm:prSet/>
      <dgm:spPr/>
      <dgm:t>
        <a:bodyPr/>
        <a:lstStyle/>
        <a:p>
          <a:pPr rtl="1"/>
          <a:endParaRPr lang="ar-SA"/>
        </a:p>
      </dgm:t>
    </dgm:pt>
    <dgm:pt modelId="{030D1024-4AC3-4480-AE4B-8EDD7096703E}">
      <dgm:prSet/>
      <dgm:spPr/>
      <dgm:t>
        <a:bodyPr/>
        <a:lstStyle/>
        <a:p>
          <a:pPr rtl="1"/>
          <a:r>
            <a:rPr lang="ar-SA" b="0"/>
            <a:t>تلقي الهدايا</a:t>
          </a:r>
          <a:endParaRPr lang="ar-SA"/>
        </a:p>
      </dgm:t>
    </dgm:pt>
    <dgm:pt modelId="{CE8B56FA-6F43-4A29-8AE5-8D00C9FF865D}" type="parTrans" cxnId="{B822385A-1DB2-44E8-9797-196FF87F7A5E}">
      <dgm:prSet/>
      <dgm:spPr/>
      <dgm:t>
        <a:bodyPr/>
        <a:lstStyle/>
        <a:p>
          <a:pPr rtl="1"/>
          <a:endParaRPr lang="ar-SA"/>
        </a:p>
      </dgm:t>
    </dgm:pt>
    <dgm:pt modelId="{316961B2-8EE5-45CE-84DD-55635826A3E0}" type="sibTrans" cxnId="{B822385A-1DB2-44E8-9797-196FF87F7A5E}">
      <dgm:prSet/>
      <dgm:spPr/>
      <dgm:t>
        <a:bodyPr/>
        <a:lstStyle/>
        <a:p>
          <a:pPr rtl="1"/>
          <a:endParaRPr lang="ar-SA"/>
        </a:p>
      </dgm:t>
    </dgm:pt>
    <dgm:pt modelId="{AA13E6D7-FD3D-427F-AD88-B18B63F401F4}">
      <dgm:prSet/>
      <dgm:spPr/>
      <dgm:t>
        <a:bodyPr/>
        <a:lstStyle/>
        <a:p>
          <a:pPr rtl="1"/>
          <a:r>
            <a:rPr lang="ar-SA" b="0"/>
            <a:t>مدونات السلوك</a:t>
          </a:r>
          <a:endParaRPr lang="ar-SA"/>
        </a:p>
      </dgm:t>
    </dgm:pt>
    <dgm:pt modelId="{3964678E-D77D-4800-8E8B-38461ED5BF68}" type="parTrans" cxnId="{31DF56D1-C6E1-4439-BCDE-87810E5186A0}">
      <dgm:prSet/>
      <dgm:spPr/>
      <dgm:t>
        <a:bodyPr/>
        <a:lstStyle/>
        <a:p>
          <a:pPr rtl="1"/>
          <a:endParaRPr lang="ar-SA"/>
        </a:p>
      </dgm:t>
    </dgm:pt>
    <dgm:pt modelId="{4A938957-63DF-40AD-8670-021805F4BF4F}" type="sibTrans" cxnId="{31DF56D1-C6E1-4439-BCDE-87810E5186A0}">
      <dgm:prSet/>
      <dgm:spPr/>
      <dgm:t>
        <a:bodyPr/>
        <a:lstStyle/>
        <a:p>
          <a:pPr rtl="1"/>
          <a:endParaRPr lang="ar-SA"/>
        </a:p>
      </dgm:t>
    </dgm:pt>
    <dgm:pt modelId="{FF9AE413-A86C-4D10-8408-9877C290976C}">
      <dgm:prSet/>
      <dgm:spPr/>
      <dgm:t>
        <a:bodyPr/>
        <a:lstStyle/>
        <a:p>
          <a:pPr rtl="1"/>
          <a:r>
            <a:rPr lang="ar-SA" b="0"/>
            <a:t>الإبلاغ عن الفساد</a:t>
          </a:r>
          <a:endParaRPr lang="ar-SA"/>
        </a:p>
      </dgm:t>
    </dgm:pt>
    <dgm:pt modelId="{0DC31C2A-F62B-46F7-8DF9-0F91EF289982}" type="parTrans" cxnId="{6CD0A2F9-AD50-4521-B13A-D6E04C8D19A8}">
      <dgm:prSet/>
      <dgm:spPr/>
      <dgm:t>
        <a:bodyPr/>
        <a:lstStyle/>
        <a:p>
          <a:pPr rtl="1"/>
          <a:endParaRPr lang="ar-SA"/>
        </a:p>
      </dgm:t>
    </dgm:pt>
    <dgm:pt modelId="{4F54DF10-DDF1-4F10-949B-43C0ACFB262A}" type="sibTrans" cxnId="{6CD0A2F9-AD50-4521-B13A-D6E04C8D19A8}">
      <dgm:prSet/>
      <dgm:spPr/>
      <dgm:t>
        <a:bodyPr/>
        <a:lstStyle/>
        <a:p>
          <a:pPr rtl="1"/>
          <a:endParaRPr lang="ar-SA"/>
        </a:p>
      </dgm:t>
    </dgm:pt>
    <dgm:pt modelId="{23A75784-3DB6-4469-91E1-D7ECFE30BC60}">
      <dgm:prSet/>
      <dgm:spPr/>
      <dgm:t>
        <a:bodyPr/>
        <a:lstStyle/>
        <a:p>
          <a:pPr rtl="1"/>
          <a:r>
            <a:rPr lang="ar-SA" b="0"/>
            <a:t>الحصول على المعلومات</a:t>
          </a:r>
          <a:endParaRPr lang="ar-SA"/>
        </a:p>
      </dgm:t>
    </dgm:pt>
    <dgm:pt modelId="{7FC9BE31-6467-43BE-8C8A-52B29E76BC69}" type="parTrans" cxnId="{4F9E22B8-D549-4786-880B-580149659480}">
      <dgm:prSet/>
      <dgm:spPr/>
      <dgm:t>
        <a:bodyPr/>
        <a:lstStyle/>
        <a:p>
          <a:pPr rtl="1"/>
          <a:endParaRPr lang="ar-SA"/>
        </a:p>
      </dgm:t>
    </dgm:pt>
    <dgm:pt modelId="{2C464520-F83A-4722-A702-3CE42D86E0AC}" type="sibTrans" cxnId="{4F9E22B8-D549-4786-880B-580149659480}">
      <dgm:prSet/>
      <dgm:spPr/>
      <dgm:t>
        <a:bodyPr/>
        <a:lstStyle/>
        <a:p>
          <a:pPr rtl="1"/>
          <a:endParaRPr lang="ar-SA"/>
        </a:p>
      </dgm:t>
    </dgm:pt>
    <dgm:pt modelId="{6CED8CD8-A7A9-41DC-BBC0-383DE532FE3B}">
      <dgm:prSet/>
      <dgm:spPr/>
      <dgm:t>
        <a:bodyPr/>
        <a:lstStyle/>
        <a:p>
          <a:pPr rtl="1"/>
          <a:r>
            <a:rPr lang="ar-SA" b="0"/>
            <a:t>نشر التقارير المالية والإدارية وشفافية الإجراءات. </a:t>
          </a:r>
          <a:endParaRPr lang="ar-SA"/>
        </a:p>
      </dgm:t>
    </dgm:pt>
    <dgm:pt modelId="{91C1D50C-09AA-4B83-B9AE-7903DFC99573}" type="parTrans" cxnId="{88C980D6-ECB6-4806-AF3B-76BC3E80BB03}">
      <dgm:prSet/>
      <dgm:spPr/>
      <dgm:t>
        <a:bodyPr/>
        <a:lstStyle/>
        <a:p>
          <a:pPr rtl="1"/>
          <a:endParaRPr lang="ar-SA"/>
        </a:p>
      </dgm:t>
    </dgm:pt>
    <dgm:pt modelId="{7F991D94-63EE-46A1-AB9C-E390D839BB9C}" type="sibTrans" cxnId="{88C980D6-ECB6-4806-AF3B-76BC3E80BB03}">
      <dgm:prSet/>
      <dgm:spPr/>
      <dgm:t>
        <a:bodyPr/>
        <a:lstStyle/>
        <a:p>
          <a:pPr rtl="1"/>
          <a:endParaRPr lang="ar-SA"/>
        </a:p>
      </dgm:t>
    </dgm:pt>
    <dgm:pt modelId="{27B34645-B287-4BD3-9191-CF1719CE17A2}" type="pres">
      <dgm:prSet presAssocID="{A48EBC1A-6C7D-4522-9967-BE0AE458C8E2}" presName="CompostProcess" presStyleCnt="0">
        <dgm:presLayoutVars>
          <dgm:dir/>
          <dgm:resizeHandles val="exact"/>
        </dgm:presLayoutVars>
      </dgm:prSet>
      <dgm:spPr/>
    </dgm:pt>
    <dgm:pt modelId="{E76C3A81-8DA8-4E6F-B292-2A3D84AD403E}" type="pres">
      <dgm:prSet presAssocID="{A48EBC1A-6C7D-4522-9967-BE0AE458C8E2}" presName="arrow" presStyleLbl="bgShp" presStyleIdx="0" presStyleCnt="1" custLinFactNeighborX="-27" custLinFactNeighborY="1691"/>
      <dgm:spPr/>
    </dgm:pt>
    <dgm:pt modelId="{2A797417-1E1D-485F-88B6-EE1D46D88D1D}" type="pres">
      <dgm:prSet presAssocID="{A48EBC1A-6C7D-4522-9967-BE0AE458C8E2}" presName="linearProcess" presStyleCnt="0"/>
      <dgm:spPr/>
    </dgm:pt>
    <dgm:pt modelId="{1A2441F4-0387-44E6-B492-4A7CEF642F56}" type="pres">
      <dgm:prSet presAssocID="{EA7CA278-4DE8-4321-A057-DBD97EF0DD3C}" presName="textNode" presStyleLbl="node1" presStyleIdx="0" presStyleCnt="7">
        <dgm:presLayoutVars>
          <dgm:bulletEnabled val="1"/>
        </dgm:presLayoutVars>
      </dgm:prSet>
      <dgm:spPr/>
    </dgm:pt>
    <dgm:pt modelId="{4304E1F4-1A9E-4E81-BFEB-9A7A1EE7D90F}" type="pres">
      <dgm:prSet presAssocID="{40BF5BEC-2FF2-4964-95F3-B0F5FABB3457}" presName="sibTrans" presStyleCnt="0"/>
      <dgm:spPr/>
    </dgm:pt>
    <dgm:pt modelId="{9874D4FD-2166-461C-B1F6-087E8AD7924A}" type="pres">
      <dgm:prSet presAssocID="{438E9843-01D7-46E6-A151-1A04E5549D75}" presName="textNode" presStyleLbl="node1" presStyleIdx="1" presStyleCnt="7">
        <dgm:presLayoutVars>
          <dgm:bulletEnabled val="1"/>
        </dgm:presLayoutVars>
      </dgm:prSet>
      <dgm:spPr/>
    </dgm:pt>
    <dgm:pt modelId="{22106CBC-F638-4150-8A96-C39AD6C0F5F9}" type="pres">
      <dgm:prSet presAssocID="{F2CB7B50-A12A-463B-AC1C-24814EFF1C28}" presName="sibTrans" presStyleCnt="0"/>
      <dgm:spPr/>
    </dgm:pt>
    <dgm:pt modelId="{2AF1C154-DF30-4869-936A-1B0558207B46}" type="pres">
      <dgm:prSet presAssocID="{030D1024-4AC3-4480-AE4B-8EDD7096703E}" presName="textNode" presStyleLbl="node1" presStyleIdx="2" presStyleCnt="7">
        <dgm:presLayoutVars>
          <dgm:bulletEnabled val="1"/>
        </dgm:presLayoutVars>
      </dgm:prSet>
      <dgm:spPr/>
    </dgm:pt>
    <dgm:pt modelId="{34B74FB2-8FCB-468F-88D1-A9F54AAF035D}" type="pres">
      <dgm:prSet presAssocID="{316961B2-8EE5-45CE-84DD-55635826A3E0}" presName="sibTrans" presStyleCnt="0"/>
      <dgm:spPr/>
    </dgm:pt>
    <dgm:pt modelId="{7B973E0B-BD46-4E5A-9325-033F350FCF9C}" type="pres">
      <dgm:prSet presAssocID="{AA13E6D7-FD3D-427F-AD88-B18B63F401F4}" presName="textNode" presStyleLbl="node1" presStyleIdx="3" presStyleCnt="7">
        <dgm:presLayoutVars>
          <dgm:bulletEnabled val="1"/>
        </dgm:presLayoutVars>
      </dgm:prSet>
      <dgm:spPr/>
    </dgm:pt>
    <dgm:pt modelId="{39BCB30B-9702-436B-A5C2-C8870B291DF3}" type="pres">
      <dgm:prSet presAssocID="{4A938957-63DF-40AD-8670-021805F4BF4F}" presName="sibTrans" presStyleCnt="0"/>
      <dgm:spPr/>
    </dgm:pt>
    <dgm:pt modelId="{AB4AFEBC-B8D0-4374-A454-DD2E5A71E738}" type="pres">
      <dgm:prSet presAssocID="{FF9AE413-A86C-4D10-8408-9877C290976C}" presName="textNode" presStyleLbl="node1" presStyleIdx="4" presStyleCnt="7">
        <dgm:presLayoutVars>
          <dgm:bulletEnabled val="1"/>
        </dgm:presLayoutVars>
      </dgm:prSet>
      <dgm:spPr/>
    </dgm:pt>
    <dgm:pt modelId="{5D11B040-D6E7-4215-BB25-88F24EFBE84B}" type="pres">
      <dgm:prSet presAssocID="{4F54DF10-DDF1-4F10-949B-43C0ACFB262A}" presName="sibTrans" presStyleCnt="0"/>
      <dgm:spPr/>
    </dgm:pt>
    <dgm:pt modelId="{FF268F72-71BB-49D4-B68C-FD0CC1DD8E64}" type="pres">
      <dgm:prSet presAssocID="{23A75784-3DB6-4469-91E1-D7ECFE30BC60}" presName="textNode" presStyleLbl="node1" presStyleIdx="5" presStyleCnt="7">
        <dgm:presLayoutVars>
          <dgm:bulletEnabled val="1"/>
        </dgm:presLayoutVars>
      </dgm:prSet>
      <dgm:spPr/>
    </dgm:pt>
    <dgm:pt modelId="{D32C7A68-A7DB-4E99-85A2-557DA14B436F}" type="pres">
      <dgm:prSet presAssocID="{2C464520-F83A-4722-A702-3CE42D86E0AC}" presName="sibTrans" presStyleCnt="0"/>
      <dgm:spPr/>
    </dgm:pt>
    <dgm:pt modelId="{23BFA966-36FF-4C82-9917-A2C8B7F1E199}" type="pres">
      <dgm:prSet presAssocID="{6CED8CD8-A7A9-41DC-BBC0-383DE532FE3B}" presName="textNode" presStyleLbl="node1" presStyleIdx="6" presStyleCnt="7">
        <dgm:presLayoutVars>
          <dgm:bulletEnabled val="1"/>
        </dgm:presLayoutVars>
      </dgm:prSet>
      <dgm:spPr/>
    </dgm:pt>
  </dgm:ptLst>
  <dgm:cxnLst>
    <dgm:cxn modelId="{DAFBED20-71E3-4B85-8FFA-6EC5D92C3E53}" type="presOf" srcId="{438E9843-01D7-46E6-A151-1A04E5549D75}" destId="{9874D4FD-2166-461C-B1F6-087E8AD7924A}" srcOrd="0" destOrd="0" presId="urn:microsoft.com/office/officeart/2005/8/layout/hProcess9"/>
    <dgm:cxn modelId="{097FFC39-23F2-4478-93A0-DB9B5A3E8710}" type="presOf" srcId="{EA7CA278-4DE8-4321-A057-DBD97EF0DD3C}" destId="{1A2441F4-0387-44E6-B492-4A7CEF642F56}" srcOrd="0" destOrd="0" presId="urn:microsoft.com/office/officeart/2005/8/layout/hProcess9"/>
    <dgm:cxn modelId="{B822385A-1DB2-44E8-9797-196FF87F7A5E}" srcId="{A48EBC1A-6C7D-4522-9967-BE0AE458C8E2}" destId="{030D1024-4AC3-4480-AE4B-8EDD7096703E}" srcOrd="2" destOrd="0" parTransId="{CE8B56FA-6F43-4A29-8AE5-8D00C9FF865D}" sibTransId="{316961B2-8EE5-45CE-84DD-55635826A3E0}"/>
    <dgm:cxn modelId="{7EDCC17A-71DB-4F07-B598-CF85BAA99860}" srcId="{A48EBC1A-6C7D-4522-9967-BE0AE458C8E2}" destId="{438E9843-01D7-46E6-A151-1A04E5549D75}" srcOrd="1" destOrd="0" parTransId="{022649E0-08E8-4F89-A595-EBF494C3F44F}" sibTransId="{F2CB7B50-A12A-463B-AC1C-24814EFF1C28}"/>
    <dgm:cxn modelId="{40EBDA92-275F-4B7F-BC0A-10A28897C1AA}" type="presOf" srcId="{6CED8CD8-A7A9-41DC-BBC0-383DE532FE3B}" destId="{23BFA966-36FF-4C82-9917-A2C8B7F1E199}" srcOrd="0" destOrd="0" presId="urn:microsoft.com/office/officeart/2005/8/layout/hProcess9"/>
    <dgm:cxn modelId="{E099F098-551F-4871-A516-F106227F5DFA}" srcId="{A48EBC1A-6C7D-4522-9967-BE0AE458C8E2}" destId="{EA7CA278-4DE8-4321-A057-DBD97EF0DD3C}" srcOrd="0" destOrd="0" parTransId="{0621372E-6FA9-48D4-8B04-DA6A8A4F324F}" sibTransId="{40BF5BEC-2FF2-4964-95F3-B0F5FABB3457}"/>
    <dgm:cxn modelId="{830E25B1-D383-4CDA-BFE8-EFB8D7E3C917}" type="presOf" srcId="{030D1024-4AC3-4480-AE4B-8EDD7096703E}" destId="{2AF1C154-DF30-4869-936A-1B0558207B46}" srcOrd="0" destOrd="0" presId="urn:microsoft.com/office/officeart/2005/8/layout/hProcess9"/>
    <dgm:cxn modelId="{4F9E22B8-D549-4786-880B-580149659480}" srcId="{A48EBC1A-6C7D-4522-9967-BE0AE458C8E2}" destId="{23A75784-3DB6-4469-91E1-D7ECFE30BC60}" srcOrd="5" destOrd="0" parTransId="{7FC9BE31-6467-43BE-8C8A-52B29E76BC69}" sibTransId="{2C464520-F83A-4722-A702-3CE42D86E0AC}"/>
    <dgm:cxn modelId="{DA688BCD-9C27-488C-9C73-EDDDF697ACC8}" type="presOf" srcId="{A48EBC1A-6C7D-4522-9967-BE0AE458C8E2}" destId="{27B34645-B287-4BD3-9191-CF1719CE17A2}" srcOrd="0" destOrd="0" presId="urn:microsoft.com/office/officeart/2005/8/layout/hProcess9"/>
    <dgm:cxn modelId="{31DF56D1-C6E1-4439-BCDE-87810E5186A0}" srcId="{A48EBC1A-6C7D-4522-9967-BE0AE458C8E2}" destId="{AA13E6D7-FD3D-427F-AD88-B18B63F401F4}" srcOrd="3" destOrd="0" parTransId="{3964678E-D77D-4800-8E8B-38461ED5BF68}" sibTransId="{4A938957-63DF-40AD-8670-021805F4BF4F}"/>
    <dgm:cxn modelId="{88C980D6-ECB6-4806-AF3B-76BC3E80BB03}" srcId="{A48EBC1A-6C7D-4522-9967-BE0AE458C8E2}" destId="{6CED8CD8-A7A9-41DC-BBC0-383DE532FE3B}" srcOrd="6" destOrd="0" parTransId="{91C1D50C-09AA-4B83-B9AE-7903DFC99573}" sibTransId="{7F991D94-63EE-46A1-AB9C-E390D839BB9C}"/>
    <dgm:cxn modelId="{4537F6D7-3E7E-4960-8061-F0123E625A60}" type="presOf" srcId="{AA13E6D7-FD3D-427F-AD88-B18B63F401F4}" destId="{7B973E0B-BD46-4E5A-9325-033F350FCF9C}" srcOrd="0" destOrd="0" presId="urn:microsoft.com/office/officeart/2005/8/layout/hProcess9"/>
    <dgm:cxn modelId="{6CD0A2F9-AD50-4521-B13A-D6E04C8D19A8}" srcId="{A48EBC1A-6C7D-4522-9967-BE0AE458C8E2}" destId="{FF9AE413-A86C-4D10-8408-9877C290976C}" srcOrd="4" destOrd="0" parTransId="{0DC31C2A-F62B-46F7-8DF9-0F91EF289982}" sibTransId="{4F54DF10-DDF1-4F10-949B-43C0ACFB262A}"/>
    <dgm:cxn modelId="{92FD59FB-066E-441F-B736-CFB2A4E6B66F}" type="presOf" srcId="{FF9AE413-A86C-4D10-8408-9877C290976C}" destId="{AB4AFEBC-B8D0-4374-A454-DD2E5A71E738}" srcOrd="0" destOrd="0" presId="urn:microsoft.com/office/officeart/2005/8/layout/hProcess9"/>
    <dgm:cxn modelId="{CF33C2FF-D30D-42D4-92B7-C8A07F2F12FE}" type="presOf" srcId="{23A75784-3DB6-4469-91E1-D7ECFE30BC60}" destId="{FF268F72-71BB-49D4-B68C-FD0CC1DD8E64}" srcOrd="0" destOrd="0" presId="urn:microsoft.com/office/officeart/2005/8/layout/hProcess9"/>
    <dgm:cxn modelId="{7A385E41-993D-414B-B498-FF67C9BFAA7D}" type="presParOf" srcId="{27B34645-B287-4BD3-9191-CF1719CE17A2}" destId="{E76C3A81-8DA8-4E6F-B292-2A3D84AD403E}" srcOrd="0" destOrd="0" presId="urn:microsoft.com/office/officeart/2005/8/layout/hProcess9"/>
    <dgm:cxn modelId="{A76A5209-0F6B-4B4F-8A91-3E88727B2BE2}" type="presParOf" srcId="{27B34645-B287-4BD3-9191-CF1719CE17A2}" destId="{2A797417-1E1D-485F-88B6-EE1D46D88D1D}" srcOrd="1" destOrd="0" presId="urn:microsoft.com/office/officeart/2005/8/layout/hProcess9"/>
    <dgm:cxn modelId="{1A601C4F-9C6F-473B-B678-675DFC255813}" type="presParOf" srcId="{2A797417-1E1D-485F-88B6-EE1D46D88D1D}" destId="{1A2441F4-0387-44E6-B492-4A7CEF642F56}" srcOrd="0" destOrd="0" presId="urn:microsoft.com/office/officeart/2005/8/layout/hProcess9"/>
    <dgm:cxn modelId="{38EC2314-EE0B-4AAD-AB46-D73F1A6E64E3}" type="presParOf" srcId="{2A797417-1E1D-485F-88B6-EE1D46D88D1D}" destId="{4304E1F4-1A9E-4E81-BFEB-9A7A1EE7D90F}" srcOrd="1" destOrd="0" presId="urn:microsoft.com/office/officeart/2005/8/layout/hProcess9"/>
    <dgm:cxn modelId="{7AF93AD9-F559-4361-A867-9642CF60E29C}" type="presParOf" srcId="{2A797417-1E1D-485F-88B6-EE1D46D88D1D}" destId="{9874D4FD-2166-461C-B1F6-087E8AD7924A}" srcOrd="2" destOrd="0" presId="urn:microsoft.com/office/officeart/2005/8/layout/hProcess9"/>
    <dgm:cxn modelId="{C888C754-C888-4E0E-A281-4D26613CD6E2}" type="presParOf" srcId="{2A797417-1E1D-485F-88B6-EE1D46D88D1D}" destId="{22106CBC-F638-4150-8A96-C39AD6C0F5F9}" srcOrd="3" destOrd="0" presId="urn:microsoft.com/office/officeart/2005/8/layout/hProcess9"/>
    <dgm:cxn modelId="{E20E7CA1-A5BC-4478-99F5-1B9E6B9E81C8}" type="presParOf" srcId="{2A797417-1E1D-485F-88B6-EE1D46D88D1D}" destId="{2AF1C154-DF30-4869-936A-1B0558207B46}" srcOrd="4" destOrd="0" presId="urn:microsoft.com/office/officeart/2005/8/layout/hProcess9"/>
    <dgm:cxn modelId="{DAADA261-29AF-4A0C-8610-443C9A9780C8}" type="presParOf" srcId="{2A797417-1E1D-485F-88B6-EE1D46D88D1D}" destId="{34B74FB2-8FCB-468F-88D1-A9F54AAF035D}" srcOrd="5" destOrd="0" presId="urn:microsoft.com/office/officeart/2005/8/layout/hProcess9"/>
    <dgm:cxn modelId="{E798730A-FFEB-44EE-AC15-320B74FEA431}" type="presParOf" srcId="{2A797417-1E1D-485F-88B6-EE1D46D88D1D}" destId="{7B973E0B-BD46-4E5A-9325-033F350FCF9C}" srcOrd="6" destOrd="0" presId="urn:microsoft.com/office/officeart/2005/8/layout/hProcess9"/>
    <dgm:cxn modelId="{2240AA0B-5762-402B-A05E-0EF1D8330143}" type="presParOf" srcId="{2A797417-1E1D-485F-88B6-EE1D46D88D1D}" destId="{39BCB30B-9702-436B-A5C2-C8870B291DF3}" srcOrd="7" destOrd="0" presId="urn:microsoft.com/office/officeart/2005/8/layout/hProcess9"/>
    <dgm:cxn modelId="{9DB02423-38FC-45DE-89EF-96C5EA77CE5B}" type="presParOf" srcId="{2A797417-1E1D-485F-88B6-EE1D46D88D1D}" destId="{AB4AFEBC-B8D0-4374-A454-DD2E5A71E738}" srcOrd="8" destOrd="0" presId="urn:microsoft.com/office/officeart/2005/8/layout/hProcess9"/>
    <dgm:cxn modelId="{651845F2-40AA-4C0F-9E2D-954A1376F9F8}" type="presParOf" srcId="{2A797417-1E1D-485F-88B6-EE1D46D88D1D}" destId="{5D11B040-D6E7-4215-BB25-88F24EFBE84B}" srcOrd="9" destOrd="0" presId="urn:microsoft.com/office/officeart/2005/8/layout/hProcess9"/>
    <dgm:cxn modelId="{E3913928-0CC1-4091-BFBF-1C158F146971}" type="presParOf" srcId="{2A797417-1E1D-485F-88B6-EE1D46D88D1D}" destId="{FF268F72-71BB-49D4-B68C-FD0CC1DD8E64}" srcOrd="10" destOrd="0" presId="urn:microsoft.com/office/officeart/2005/8/layout/hProcess9"/>
    <dgm:cxn modelId="{97DF7B18-A785-43CB-966F-CA0228A88578}" type="presParOf" srcId="{2A797417-1E1D-485F-88B6-EE1D46D88D1D}" destId="{D32C7A68-A7DB-4E99-85A2-557DA14B436F}" srcOrd="11" destOrd="0" presId="urn:microsoft.com/office/officeart/2005/8/layout/hProcess9"/>
    <dgm:cxn modelId="{3F6E7636-FE40-488B-BB61-12A70B8654F2}" type="presParOf" srcId="{2A797417-1E1D-485F-88B6-EE1D46D88D1D}" destId="{23BFA966-36FF-4C82-9917-A2C8B7F1E199}"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407A27-DEC1-453D-8233-27159CC357ED}" type="doc">
      <dgm:prSet loTypeId="urn:microsoft.com/office/officeart/2005/8/layout/target1" loCatId="relationship" qsTypeId="urn:microsoft.com/office/officeart/2005/8/quickstyle/simple1" qsCatId="simple" csTypeId="urn:microsoft.com/office/officeart/2005/8/colors/accent1_2" csCatId="accent1" phldr="1"/>
      <dgm:spPr/>
      <dgm:t>
        <a:bodyPr/>
        <a:lstStyle/>
        <a:p>
          <a:pPr rtl="1"/>
          <a:endParaRPr lang="ar-SA"/>
        </a:p>
      </dgm:t>
    </dgm:pt>
    <dgm:pt modelId="{3AAC01D7-A1B4-45EA-8D98-F45095857C44}">
      <dgm:prSet/>
      <dgm:spPr/>
      <dgm:t>
        <a:bodyPr/>
        <a:lstStyle/>
        <a:p>
          <a:pPr rtl="1"/>
          <a:r>
            <a:rPr lang="ar-SA" b="1"/>
            <a:t>الرصد والتقييم</a:t>
          </a:r>
          <a:endParaRPr lang="ar-SA"/>
        </a:p>
      </dgm:t>
    </dgm:pt>
    <dgm:pt modelId="{5EDDF13B-92B6-47A9-AC09-F7BEE6FADC30}" type="parTrans" cxnId="{CFDD55EB-8367-44FF-9AE7-40009048FE27}">
      <dgm:prSet/>
      <dgm:spPr/>
      <dgm:t>
        <a:bodyPr/>
        <a:lstStyle/>
        <a:p>
          <a:pPr rtl="1"/>
          <a:endParaRPr lang="ar-SA"/>
        </a:p>
      </dgm:t>
    </dgm:pt>
    <dgm:pt modelId="{2533E8CF-522E-460D-A717-C3105A581B5C}" type="sibTrans" cxnId="{CFDD55EB-8367-44FF-9AE7-40009048FE27}">
      <dgm:prSet/>
      <dgm:spPr/>
      <dgm:t>
        <a:bodyPr/>
        <a:lstStyle/>
        <a:p>
          <a:pPr rtl="1"/>
          <a:endParaRPr lang="ar-SA"/>
        </a:p>
      </dgm:t>
    </dgm:pt>
    <dgm:pt modelId="{C51890B8-4CBA-4D50-9A1D-1707000C0912}">
      <dgm:prSet/>
      <dgm:spPr/>
      <dgm:t>
        <a:bodyPr/>
        <a:lstStyle/>
        <a:p>
          <a:pPr rtl="1"/>
          <a:r>
            <a:rPr lang="ar-SA" b="1"/>
            <a:t>التوعية والتثقيف</a:t>
          </a:r>
          <a:endParaRPr lang="ar-SA"/>
        </a:p>
      </dgm:t>
    </dgm:pt>
    <dgm:pt modelId="{A82B6C30-72D8-4B4F-895E-AA3DE7A381AF}" type="parTrans" cxnId="{23A4126F-058F-444A-BAF1-4AB74113430A}">
      <dgm:prSet/>
      <dgm:spPr/>
      <dgm:t>
        <a:bodyPr/>
        <a:lstStyle/>
        <a:p>
          <a:pPr rtl="1"/>
          <a:endParaRPr lang="ar-SA"/>
        </a:p>
      </dgm:t>
    </dgm:pt>
    <dgm:pt modelId="{B8069C7D-1D68-4176-A9B6-6641C9B1FF72}" type="sibTrans" cxnId="{23A4126F-058F-444A-BAF1-4AB74113430A}">
      <dgm:prSet/>
      <dgm:spPr/>
      <dgm:t>
        <a:bodyPr/>
        <a:lstStyle/>
        <a:p>
          <a:pPr rtl="1"/>
          <a:endParaRPr lang="ar-SA"/>
        </a:p>
      </dgm:t>
    </dgm:pt>
    <dgm:pt modelId="{D2FAE371-9B91-4F2D-A5EF-4A4334501485}">
      <dgm:prSet/>
      <dgm:spPr/>
      <dgm:t>
        <a:bodyPr/>
        <a:lstStyle/>
        <a:p>
          <a:pPr rtl="1"/>
          <a:r>
            <a:rPr lang="ar-SA" b="1" dirty="0"/>
            <a:t>المناصرة</a:t>
          </a:r>
          <a:endParaRPr lang="ar-SA" dirty="0"/>
        </a:p>
      </dgm:t>
    </dgm:pt>
    <dgm:pt modelId="{3CFE7107-A6C5-406E-A1FA-883CCAD7D231}" type="parTrans" cxnId="{D74F6E91-6092-481D-814F-22AAAD06AEFF}">
      <dgm:prSet/>
      <dgm:spPr/>
      <dgm:t>
        <a:bodyPr/>
        <a:lstStyle/>
        <a:p>
          <a:pPr rtl="1"/>
          <a:endParaRPr lang="ar-SA"/>
        </a:p>
      </dgm:t>
    </dgm:pt>
    <dgm:pt modelId="{947D322C-3E3D-4D60-A403-DA4BB64A197C}" type="sibTrans" cxnId="{D74F6E91-6092-481D-814F-22AAAD06AEFF}">
      <dgm:prSet/>
      <dgm:spPr/>
      <dgm:t>
        <a:bodyPr/>
        <a:lstStyle/>
        <a:p>
          <a:pPr rtl="1"/>
          <a:endParaRPr lang="ar-SA"/>
        </a:p>
      </dgm:t>
    </dgm:pt>
    <dgm:pt modelId="{92792A97-57DD-4843-9E5E-7EF05605B421}">
      <dgm:prSet/>
      <dgm:spPr/>
      <dgm:t>
        <a:bodyPr/>
        <a:lstStyle/>
        <a:p>
          <a:pPr rtl="1"/>
          <a:r>
            <a:rPr lang="ar-SA" b="1"/>
            <a:t>بناء القدرات</a:t>
          </a:r>
          <a:endParaRPr lang="ar-SA"/>
        </a:p>
      </dgm:t>
    </dgm:pt>
    <dgm:pt modelId="{6D4A02B7-45B4-4E92-98BD-4FB1DA5D0B64}" type="parTrans" cxnId="{27DFFD72-A5DB-4B81-BA6D-5B81030A02D5}">
      <dgm:prSet/>
      <dgm:spPr/>
      <dgm:t>
        <a:bodyPr/>
        <a:lstStyle/>
        <a:p>
          <a:pPr rtl="1"/>
          <a:endParaRPr lang="ar-SA"/>
        </a:p>
      </dgm:t>
    </dgm:pt>
    <dgm:pt modelId="{5FB4F3F6-8FF9-4D15-8794-5E2CB5BFC663}" type="sibTrans" cxnId="{27DFFD72-A5DB-4B81-BA6D-5B81030A02D5}">
      <dgm:prSet/>
      <dgm:spPr/>
      <dgm:t>
        <a:bodyPr/>
        <a:lstStyle/>
        <a:p>
          <a:pPr rtl="1"/>
          <a:endParaRPr lang="ar-SA"/>
        </a:p>
      </dgm:t>
    </dgm:pt>
    <dgm:pt modelId="{E6534E46-DEBB-4741-850B-847E8E707115}">
      <dgm:prSet/>
      <dgm:spPr/>
      <dgm:t>
        <a:bodyPr/>
        <a:lstStyle/>
        <a:p>
          <a:pPr rtl="1"/>
          <a:r>
            <a:rPr lang="ar-SA" b="1"/>
            <a:t>وضع رؤية موحدة لإصلاح القطاع الأمني</a:t>
          </a:r>
          <a:endParaRPr lang="ar-SA"/>
        </a:p>
      </dgm:t>
    </dgm:pt>
    <dgm:pt modelId="{5DEB6C0E-D345-4AC0-A3AD-8CDEB3C634E6}" type="parTrans" cxnId="{D4680187-9FA3-4728-BFE4-04509B1D654F}">
      <dgm:prSet/>
      <dgm:spPr/>
      <dgm:t>
        <a:bodyPr/>
        <a:lstStyle/>
        <a:p>
          <a:pPr rtl="1"/>
          <a:endParaRPr lang="ar-SA"/>
        </a:p>
      </dgm:t>
    </dgm:pt>
    <dgm:pt modelId="{3DFBD1A6-AF17-4D81-92C3-75FF34F103B1}" type="sibTrans" cxnId="{D4680187-9FA3-4728-BFE4-04509B1D654F}">
      <dgm:prSet/>
      <dgm:spPr/>
      <dgm:t>
        <a:bodyPr/>
        <a:lstStyle/>
        <a:p>
          <a:pPr rtl="1"/>
          <a:endParaRPr lang="ar-SA"/>
        </a:p>
      </dgm:t>
    </dgm:pt>
    <dgm:pt modelId="{E0C2082E-05E0-46F5-B8EC-49AB5617E61E}" type="pres">
      <dgm:prSet presAssocID="{8F407A27-DEC1-453D-8233-27159CC357ED}" presName="composite" presStyleCnt="0">
        <dgm:presLayoutVars>
          <dgm:chMax val="5"/>
          <dgm:dir/>
          <dgm:resizeHandles val="exact"/>
        </dgm:presLayoutVars>
      </dgm:prSet>
      <dgm:spPr/>
    </dgm:pt>
    <dgm:pt modelId="{C4EFC255-479E-4200-A449-908022CADC69}" type="pres">
      <dgm:prSet presAssocID="{3AAC01D7-A1B4-45EA-8D98-F45095857C44}" presName="circle1" presStyleLbl="lnNode1" presStyleIdx="0" presStyleCnt="5"/>
      <dgm:spPr/>
    </dgm:pt>
    <dgm:pt modelId="{739CAAA1-3892-4453-9F4A-3957FAD2DBD3}" type="pres">
      <dgm:prSet presAssocID="{3AAC01D7-A1B4-45EA-8D98-F45095857C44}" presName="text1" presStyleLbl="revTx" presStyleIdx="0" presStyleCnt="5">
        <dgm:presLayoutVars>
          <dgm:bulletEnabled val="1"/>
        </dgm:presLayoutVars>
      </dgm:prSet>
      <dgm:spPr/>
    </dgm:pt>
    <dgm:pt modelId="{2B8906FB-F9C1-43D1-9DEA-3E400B6BEC04}" type="pres">
      <dgm:prSet presAssocID="{3AAC01D7-A1B4-45EA-8D98-F45095857C44}" presName="line1" presStyleLbl="callout" presStyleIdx="0" presStyleCnt="10"/>
      <dgm:spPr/>
    </dgm:pt>
    <dgm:pt modelId="{66FF57FB-4194-40CC-9F7C-647F4472F982}" type="pres">
      <dgm:prSet presAssocID="{3AAC01D7-A1B4-45EA-8D98-F45095857C44}" presName="d1" presStyleLbl="callout" presStyleIdx="1" presStyleCnt="10"/>
      <dgm:spPr/>
    </dgm:pt>
    <dgm:pt modelId="{B802B97A-C019-49CE-94A3-D93DFF37C12C}" type="pres">
      <dgm:prSet presAssocID="{C51890B8-4CBA-4D50-9A1D-1707000C0912}" presName="circle2" presStyleLbl="lnNode1" presStyleIdx="1" presStyleCnt="5"/>
      <dgm:spPr/>
    </dgm:pt>
    <dgm:pt modelId="{D994AABA-5AE8-4AFC-AAA7-1476F79C8F74}" type="pres">
      <dgm:prSet presAssocID="{C51890B8-4CBA-4D50-9A1D-1707000C0912}" presName="text2" presStyleLbl="revTx" presStyleIdx="1" presStyleCnt="5">
        <dgm:presLayoutVars>
          <dgm:bulletEnabled val="1"/>
        </dgm:presLayoutVars>
      </dgm:prSet>
      <dgm:spPr/>
    </dgm:pt>
    <dgm:pt modelId="{E45B2814-AB3B-46B2-91E1-4BE308D539ED}" type="pres">
      <dgm:prSet presAssocID="{C51890B8-4CBA-4D50-9A1D-1707000C0912}" presName="line2" presStyleLbl="callout" presStyleIdx="2" presStyleCnt="10"/>
      <dgm:spPr/>
    </dgm:pt>
    <dgm:pt modelId="{A5BDAC2B-96A9-4811-A9F7-BBA65614539B}" type="pres">
      <dgm:prSet presAssocID="{C51890B8-4CBA-4D50-9A1D-1707000C0912}" presName="d2" presStyleLbl="callout" presStyleIdx="3" presStyleCnt="10"/>
      <dgm:spPr/>
    </dgm:pt>
    <dgm:pt modelId="{5CB6F4F5-D6BF-43CF-B28C-8944D8DB4A60}" type="pres">
      <dgm:prSet presAssocID="{D2FAE371-9B91-4F2D-A5EF-4A4334501485}" presName="circle3" presStyleLbl="lnNode1" presStyleIdx="2" presStyleCnt="5"/>
      <dgm:spPr/>
    </dgm:pt>
    <dgm:pt modelId="{CF69E643-45C1-4CA9-8756-F7449085E675}" type="pres">
      <dgm:prSet presAssocID="{D2FAE371-9B91-4F2D-A5EF-4A4334501485}" presName="text3" presStyleLbl="revTx" presStyleIdx="2" presStyleCnt="5">
        <dgm:presLayoutVars>
          <dgm:bulletEnabled val="1"/>
        </dgm:presLayoutVars>
      </dgm:prSet>
      <dgm:spPr/>
    </dgm:pt>
    <dgm:pt modelId="{68F81C0E-CC45-4941-916F-CA3C0DDBAC78}" type="pres">
      <dgm:prSet presAssocID="{D2FAE371-9B91-4F2D-A5EF-4A4334501485}" presName="line3" presStyleLbl="callout" presStyleIdx="4" presStyleCnt="10"/>
      <dgm:spPr/>
    </dgm:pt>
    <dgm:pt modelId="{635B39D6-4F96-4CE1-B979-778A3B9552B4}" type="pres">
      <dgm:prSet presAssocID="{D2FAE371-9B91-4F2D-A5EF-4A4334501485}" presName="d3" presStyleLbl="callout" presStyleIdx="5" presStyleCnt="10"/>
      <dgm:spPr/>
    </dgm:pt>
    <dgm:pt modelId="{8A93AFB4-0C88-4EDF-8369-92713898BDFE}" type="pres">
      <dgm:prSet presAssocID="{92792A97-57DD-4843-9E5E-7EF05605B421}" presName="circle4" presStyleLbl="lnNode1" presStyleIdx="3" presStyleCnt="5"/>
      <dgm:spPr/>
    </dgm:pt>
    <dgm:pt modelId="{FED47B79-4E70-40F1-8296-1928D5B2AECE}" type="pres">
      <dgm:prSet presAssocID="{92792A97-57DD-4843-9E5E-7EF05605B421}" presName="text4" presStyleLbl="revTx" presStyleIdx="3" presStyleCnt="5">
        <dgm:presLayoutVars>
          <dgm:bulletEnabled val="1"/>
        </dgm:presLayoutVars>
      </dgm:prSet>
      <dgm:spPr/>
    </dgm:pt>
    <dgm:pt modelId="{F515114E-1309-4EED-A36B-62DF66AF03EE}" type="pres">
      <dgm:prSet presAssocID="{92792A97-57DD-4843-9E5E-7EF05605B421}" presName="line4" presStyleLbl="callout" presStyleIdx="6" presStyleCnt="10"/>
      <dgm:spPr/>
    </dgm:pt>
    <dgm:pt modelId="{BEAD55FA-A7A6-41FF-AD07-E061B8F29402}" type="pres">
      <dgm:prSet presAssocID="{92792A97-57DD-4843-9E5E-7EF05605B421}" presName="d4" presStyleLbl="callout" presStyleIdx="7" presStyleCnt="10"/>
      <dgm:spPr/>
    </dgm:pt>
    <dgm:pt modelId="{58883EC0-2E36-4A73-919B-0B3BCB744A60}" type="pres">
      <dgm:prSet presAssocID="{E6534E46-DEBB-4741-850B-847E8E707115}" presName="circle5" presStyleLbl="lnNode1" presStyleIdx="4" presStyleCnt="5"/>
      <dgm:spPr/>
    </dgm:pt>
    <dgm:pt modelId="{6AF195FF-1908-4868-BE2E-504A0312A2B7}" type="pres">
      <dgm:prSet presAssocID="{E6534E46-DEBB-4741-850B-847E8E707115}" presName="text5" presStyleLbl="revTx" presStyleIdx="4" presStyleCnt="5">
        <dgm:presLayoutVars>
          <dgm:bulletEnabled val="1"/>
        </dgm:presLayoutVars>
      </dgm:prSet>
      <dgm:spPr/>
    </dgm:pt>
    <dgm:pt modelId="{A8EDC838-B041-4CCF-8697-7923B40D6F2B}" type="pres">
      <dgm:prSet presAssocID="{E6534E46-DEBB-4741-850B-847E8E707115}" presName="line5" presStyleLbl="callout" presStyleIdx="8" presStyleCnt="10"/>
      <dgm:spPr/>
    </dgm:pt>
    <dgm:pt modelId="{B14792EB-05A4-45DD-8D22-18A19C405211}" type="pres">
      <dgm:prSet presAssocID="{E6534E46-DEBB-4741-850B-847E8E707115}" presName="d5" presStyleLbl="callout" presStyleIdx="9" presStyleCnt="10"/>
      <dgm:spPr/>
    </dgm:pt>
  </dgm:ptLst>
  <dgm:cxnLst>
    <dgm:cxn modelId="{569F860E-E1C5-456C-B3C0-F0025312AA84}" type="presOf" srcId="{D2FAE371-9B91-4F2D-A5EF-4A4334501485}" destId="{CF69E643-45C1-4CA9-8756-F7449085E675}" srcOrd="0" destOrd="0" presId="urn:microsoft.com/office/officeart/2005/8/layout/target1"/>
    <dgm:cxn modelId="{B467B010-A010-456A-92D6-C3CF5639A9CD}" type="presOf" srcId="{92792A97-57DD-4843-9E5E-7EF05605B421}" destId="{FED47B79-4E70-40F1-8296-1928D5B2AECE}" srcOrd="0" destOrd="0" presId="urn:microsoft.com/office/officeart/2005/8/layout/target1"/>
    <dgm:cxn modelId="{7101DA52-F6C0-408B-BDE6-C4F1A5CD25F3}" type="presOf" srcId="{C51890B8-4CBA-4D50-9A1D-1707000C0912}" destId="{D994AABA-5AE8-4AFC-AAA7-1476F79C8F74}" srcOrd="0" destOrd="0" presId="urn:microsoft.com/office/officeart/2005/8/layout/target1"/>
    <dgm:cxn modelId="{23A4126F-058F-444A-BAF1-4AB74113430A}" srcId="{8F407A27-DEC1-453D-8233-27159CC357ED}" destId="{C51890B8-4CBA-4D50-9A1D-1707000C0912}" srcOrd="1" destOrd="0" parTransId="{A82B6C30-72D8-4B4F-895E-AA3DE7A381AF}" sibTransId="{B8069C7D-1D68-4176-A9B6-6641C9B1FF72}"/>
    <dgm:cxn modelId="{27DFFD72-A5DB-4B81-BA6D-5B81030A02D5}" srcId="{8F407A27-DEC1-453D-8233-27159CC357ED}" destId="{92792A97-57DD-4843-9E5E-7EF05605B421}" srcOrd="3" destOrd="0" parTransId="{6D4A02B7-45B4-4E92-98BD-4FB1DA5D0B64}" sibTransId="{5FB4F3F6-8FF9-4D15-8794-5E2CB5BFC663}"/>
    <dgm:cxn modelId="{D4680187-9FA3-4728-BFE4-04509B1D654F}" srcId="{8F407A27-DEC1-453D-8233-27159CC357ED}" destId="{E6534E46-DEBB-4741-850B-847E8E707115}" srcOrd="4" destOrd="0" parTransId="{5DEB6C0E-D345-4AC0-A3AD-8CDEB3C634E6}" sibTransId="{3DFBD1A6-AF17-4D81-92C3-75FF34F103B1}"/>
    <dgm:cxn modelId="{74606889-5B64-41A1-8FDB-AA63FF8E4ED9}" type="presOf" srcId="{E6534E46-DEBB-4741-850B-847E8E707115}" destId="{6AF195FF-1908-4868-BE2E-504A0312A2B7}" srcOrd="0" destOrd="0" presId="urn:microsoft.com/office/officeart/2005/8/layout/target1"/>
    <dgm:cxn modelId="{D74F6E91-6092-481D-814F-22AAAD06AEFF}" srcId="{8F407A27-DEC1-453D-8233-27159CC357ED}" destId="{D2FAE371-9B91-4F2D-A5EF-4A4334501485}" srcOrd="2" destOrd="0" parTransId="{3CFE7107-A6C5-406E-A1FA-883CCAD7D231}" sibTransId="{947D322C-3E3D-4D60-A403-DA4BB64A197C}"/>
    <dgm:cxn modelId="{BEA8FBD6-7419-475E-9389-D1F9AB43D594}" type="presOf" srcId="{3AAC01D7-A1B4-45EA-8D98-F45095857C44}" destId="{739CAAA1-3892-4453-9F4A-3957FAD2DBD3}" srcOrd="0" destOrd="0" presId="urn:microsoft.com/office/officeart/2005/8/layout/target1"/>
    <dgm:cxn modelId="{CFDD55EB-8367-44FF-9AE7-40009048FE27}" srcId="{8F407A27-DEC1-453D-8233-27159CC357ED}" destId="{3AAC01D7-A1B4-45EA-8D98-F45095857C44}" srcOrd="0" destOrd="0" parTransId="{5EDDF13B-92B6-47A9-AC09-F7BEE6FADC30}" sibTransId="{2533E8CF-522E-460D-A717-C3105A581B5C}"/>
    <dgm:cxn modelId="{EFA1D8F6-ECF0-4E5C-8FA0-D2BA57D3173C}" type="presOf" srcId="{8F407A27-DEC1-453D-8233-27159CC357ED}" destId="{E0C2082E-05E0-46F5-B8EC-49AB5617E61E}" srcOrd="0" destOrd="0" presId="urn:microsoft.com/office/officeart/2005/8/layout/target1"/>
    <dgm:cxn modelId="{CF3F8ECE-03F4-4182-9E89-A454AF2ED557}" type="presParOf" srcId="{E0C2082E-05E0-46F5-B8EC-49AB5617E61E}" destId="{C4EFC255-479E-4200-A449-908022CADC69}" srcOrd="0" destOrd="0" presId="urn:microsoft.com/office/officeart/2005/8/layout/target1"/>
    <dgm:cxn modelId="{AEF06E90-DD7D-41D1-BB5D-FFDD7FDBE150}" type="presParOf" srcId="{E0C2082E-05E0-46F5-B8EC-49AB5617E61E}" destId="{739CAAA1-3892-4453-9F4A-3957FAD2DBD3}" srcOrd="1" destOrd="0" presId="urn:microsoft.com/office/officeart/2005/8/layout/target1"/>
    <dgm:cxn modelId="{23D5FBA4-3A97-47A1-8E29-4BF05821CD41}" type="presParOf" srcId="{E0C2082E-05E0-46F5-B8EC-49AB5617E61E}" destId="{2B8906FB-F9C1-43D1-9DEA-3E400B6BEC04}" srcOrd="2" destOrd="0" presId="urn:microsoft.com/office/officeart/2005/8/layout/target1"/>
    <dgm:cxn modelId="{44E5319E-288B-438F-A08C-D2057C551248}" type="presParOf" srcId="{E0C2082E-05E0-46F5-B8EC-49AB5617E61E}" destId="{66FF57FB-4194-40CC-9F7C-647F4472F982}" srcOrd="3" destOrd="0" presId="urn:microsoft.com/office/officeart/2005/8/layout/target1"/>
    <dgm:cxn modelId="{1BEBE31A-539D-4C3F-929B-AB5E9CF2EB28}" type="presParOf" srcId="{E0C2082E-05E0-46F5-B8EC-49AB5617E61E}" destId="{B802B97A-C019-49CE-94A3-D93DFF37C12C}" srcOrd="4" destOrd="0" presId="urn:microsoft.com/office/officeart/2005/8/layout/target1"/>
    <dgm:cxn modelId="{AC9D8454-0351-4486-9E9B-76A0269F9044}" type="presParOf" srcId="{E0C2082E-05E0-46F5-B8EC-49AB5617E61E}" destId="{D994AABA-5AE8-4AFC-AAA7-1476F79C8F74}" srcOrd="5" destOrd="0" presId="urn:microsoft.com/office/officeart/2005/8/layout/target1"/>
    <dgm:cxn modelId="{39740BA6-358C-4609-B8BB-283990C93A00}" type="presParOf" srcId="{E0C2082E-05E0-46F5-B8EC-49AB5617E61E}" destId="{E45B2814-AB3B-46B2-91E1-4BE308D539ED}" srcOrd="6" destOrd="0" presId="urn:microsoft.com/office/officeart/2005/8/layout/target1"/>
    <dgm:cxn modelId="{73BB7821-B401-48F6-8B6B-9391831359CF}" type="presParOf" srcId="{E0C2082E-05E0-46F5-B8EC-49AB5617E61E}" destId="{A5BDAC2B-96A9-4811-A9F7-BBA65614539B}" srcOrd="7" destOrd="0" presId="urn:microsoft.com/office/officeart/2005/8/layout/target1"/>
    <dgm:cxn modelId="{ECB60AB7-BD8F-4E9E-80FD-CCCE34CF4315}" type="presParOf" srcId="{E0C2082E-05E0-46F5-B8EC-49AB5617E61E}" destId="{5CB6F4F5-D6BF-43CF-B28C-8944D8DB4A60}" srcOrd="8" destOrd="0" presId="urn:microsoft.com/office/officeart/2005/8/layout/target1"/>
    <dgm:cxn modelId="{B4D5013A-F58A-4025-94F1-10D5A2224FDD}" type="presParOf" srcId="{E0C2082E-05E0-46F5-B8EC-49AB5617E61E}" destId="{CF69E643-45C1-4CA9-8756-F7449085E675}" srcOrd="9" destOrd="0" presId="urn:microsoft.com/office/officeart/2005/8/layout/target1"/>
    <dgm:cxn modelId="{2AF7C12F-1969-46B0-A8BD-2371686FA1B3}" type="presParOf" srcId="{E0C2082E-05E0-46F5-B8EC-49AB5617E61E}" destId="{68F81C0E-CC45-4941-916F-CA3C0DDBAC78}" srcOrd="10" destOrd="0" presId="urn:microsoft.com/office/officeart/2005/8/layout/target1"/>
    <dgm:cxn modelId="{6D3489E4-B16D-4DB7-86A7-12B5AE61CDA0}" type="presParOf" srcId="{E0C2082E-05E0-46F5-B8EC-49AB5617E61E}" destId="{635B39D6-4F96-4CE1-B979-778A3B9552B4}" srcOrd="11" destOrd="0" presId="urn:microsoft.com/office/officeart/2005/8/layout/target1"/>
    <dgm:cxn modelId="{D05C358F-56A9-4C47-994A-2CD702A57CE5}" type="presParOf" srcId="{E0C2082E-05E0-46F5-B8EC-49AB5617E61E}" destId="{8A93AFB4-0C88-4EDF-8369-92713898BDFE}" srcOrd="12" destOrd="0" presId="urn:microsoft.com/office/officeart/2005/8/layout/target1"/>
    <dgm:cxn modelId="{FF98C6B5-D9A4-4EBC-A50E-1DC27C52BAC7}" type="presParOf" srcId="{E0C2082E-05E0-46F5-B8EC-49AB5617E61E}" destId="{FED47B79-4E70-40F1-8296-1928D5B2AECE}" srcOrd="13" destOrd="0" presId="urn:microsoft.com/office/officeart/2005/8/layout/target1"/>
    <dgm:cxn modelId="{7E1E0404-CECF-4609-9244-31B47C3A6DBF}" type="presParOf" srcId="{E0C2082E-05E0-46F5-B8EC-49AB5617E61E}" destId="{F515114E-1309-4EED-A36B-62DF66AF03EE}" srcOrd="14" destOrd="0" presId="urn:microsoft.com/office/officeart/2005/8/layout/target1"/>
    <dgm:cxn modelId="{D67DF072-1EC4-4342-B59C-EED1A54F221E}" type="presParOf" srcId="{E0C2082E-05E0-46F5-B8EC-49AB5617E61E}" destId="{BEAD55FA-A7A6-41FF-AD07-E061B8F29402}" srcOrd="15" destOrd="0" presId="urn:microsoft.com/office/officeart/2005/8/layout/target1"/>
    <dgm:cxn modelId="{E46DB84B-57FA-4931-B85E-94E82E11BC36}" type="presParOf" srcId="{E0C2082E-05E0-46F5-B8EC-49AB5617E61E}" destId="{58883EC0-2E36-4A73-919B-0B3BCB744A60}" srcOrd="16" destOrd="0" presId="urn:microsoft.com/office/officeart/2005/8/layout/target1"/>
    <dgm:cxn modelId="{E74A5011-936A-476A-B474-78C6465E1B8A}" type="presParOf" srcId="{E0C2082E-05E0-46F5-B8EC-49AB5617E61E}" destId="{6AF195FF-1908-4868-BE2E-504A0312A2B7}" srcOrd="17" destOrd="0" presId="urn:microsoft.com/office/officeart/2005/8/layout/target1"/>
    <dgm:cxn modelId="{D146FA56-DCC9-4E79-B74E-9D07AD216E85}" type="presParOf" srcId="{E0C2082E-05E0-46F5-B8EC-49AB5617E61E}" destId="{A8EDC838-B041-4CCF-8697-7923B40D6F2B}" srcOrd="18" destOrd="0" presId="urn:microsoft.com/office/officeart/2005/8/layout/target1"/>
    <dgm:cxn modelId="{B7719C67-6C38-4149-AF98-F18E5697862A}" type="presParOf" srcId="{E0C2082E-05E0-46F5-B8EC-49AB5617E61E}" destId="{B14792EB-05A4-45DD-8D22-18A19C405211}" srcOrd="19"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707317-9980-43F5-83E6-13BD86CD917B}">
      <dsp:nvSpPr>
        <dsp:cNvPr id="0" name=""/>
        <dsp:cNvSpPr/>
      </dsp:nvSpPr>
      <dsp:spPr>
        <a:xfrm>
          <a:off x="5561526" y="3691617"/>
          <a:ext cx="344012" cy="1054316"/>
        </a:xfrm>
        <a:custGeom>
          <a:avLst/>
          <a:gdLst/>
          <a:ahLst/>
          <a:cxnLst/>
          <a:rect l="0" t="0" r="0" b="0"/>
          <a:pathLst>
            <a:path>
              <a:moveTo>
                <a:pt x="0" y="0"/>
              </a:moveTo>
              <a:lnTo>
                <a:pt x="172006" y="0"/>
              </a:lnTo>
              <a:lnTo>
                <a:pt x="172006" y="1054316"/>
              </a:lnTo>
              <a:lnTo>
                <a:pt x="344012" y="105431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5705806" y="4191050"/>
        <a:ext cx="55451" cy="55451"/>
      </dsp:txXfrm>
    </dsp:sp>
    <dsp:sp modelId="{492F385C-1D2D-497C-95B5-42004408CBD1}">
      <dsp:nvSpPr>
        <dsp:cNvPr id="0" name=""/>
        <dsp:cNvSpPr/>
      </dsp:nvSpPr>
      <dsp:spPr>
        <a:xfrm>
          <a:off x="5561526" y="3691617"/>
          <a:ext cx="344012" cy="1826790"/>
        </a:xfrm>
        <a:custGeom>
          <a:avLst/>
          <a:gdLst/>
          <a:ahLst/>
          <a:cxnLst/>
          <a:rect l="0" t="0" r="0" b="0"/>
          <a:pathLst>
            <a:path>
              <a:moveTo>
                <a:pt x="0" y="0"/>
              </a:moveTo>
              <a:lnTo>
                <a:pt x="172006" y="0"/>
              </a:lnTo>
              <a:lnTo>
                <a:pt x="172006" y="1826790"/>
              </a:lnTo>
              <a:lnTo>
                <a:pt x="344012" y="18267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rtl="1">
            <a:lnSpc>
              <a:spcPct val="90000"/>
            </a:lnSpc>
            <a:spcBef>
              <a:spcPct val="0"/>
            </a:spcBef>
            <a:spcAft>
              <a:spcPct val="35000"/>
            </a:spcAft>
            <a:buNone/>
          </a:pPr>
          <a:endParaRPr lang="ar-SA" sz="700" kern="1200"/>
        </a:p>
      </dsp:txBody>
      <dsp:txXfrm>
        <a:off x="5687059" y="4558540"/>
        <a:ext cx="92945" cy="92945"/>
      </dsp:txXfrm>
    </dsp:sp>
    <dsp:sp modelId="{67BFDE09-D32A-4AF7-A021-B6CCC8227CC7}">
      <dsp:nvSpPr>
        <dsp:cNvPr id="0" name=""/>
        <dsp:cNvSpPr/>
      </dsp:nvSpPr>
      <dsp:spPr>
        <a:xfrm>
          <a:off x="5561526" y="3691617"/>
          <a:ext cx="384543" cy="366371"/>
        </a:xfrm>
        <a:custGeom>
          <a:avLst/>
          <a:gdLst/>
          <a:ahLst/>
          <a:cxnLst/>
          <a:rect l="0" t="0" r="0" b="0"/>
          <a:pathLst>
            <a:path>
              <a:moveTo>
                <a:pt x="0" y="0"/>
              </a:moveTo>
              <a:lnTo>
                <a:pt x="192271" y="0"/>
              </a:lnTo>
              <a:lnTo>
                <a:pt x="192271" y="366371"/>
              </a:lnTo>
              <a:lnTo>
                <a:pt x="384543" y="3663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5740519" y="3861524"/>
        <a:ext cx="26556" cy="26556"/>
      </dsp:txXfrm>
    </dsp:sp>
    <dsp:sp modelId="{D302A4AD-B33B-4AD0-A616-CFB01B1964BE}">
      <dsp:nvSpPr>
        <dsp:cNvPr id="0" name=""/>
        <dsp:cNvSpPr/>
      </dsp:nvSpPr>
      <dsp:spPr>
        <a:xfrm>
          <a:off x="5561526" y="3325246"/>
          <a:ext cx="384543" cy="366371"/>
        </a:xfrm>
        <a:custGeom>
          <a:avLst/>
          <a:gdLst/>
          <a:ahLst/>
          <a:cxnLst/>
          <a:rect l="0" t="0" r="0" b="0"/>
          <a:pathLst>
            <a:path>
              <a:moveTo>
                <a:pt x="0" y="366371"/>
              </a:moveTo>
              <a:lnTo>
                <a:pt x="192271" y="366371"/>
              </a:lnTo>
              <a:lnTo>
                <a:pt x="192271" y="0"/>
              </a:lnTo>
              <a:lnTo>
                <a:pt x="38454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5740519" y="3495153"/>
        <a:ext cx="26556" cy="26556"/>
      </dsp:txXfrm>
    </dsp:sp>
    <dsp:sp modelId="{209AEE03-E6EC-46D7-8B52-53F037964F43}">
      <dsp:nvSpPr>
        <dsp:cNvPr id="0" name=""/>
        <dsp:cNvSpPr/>
      </dsp:nvSpPr>
      <dsp:spPr>
        <a:xfrm>
          <a:off x="5561526" y="1842199"/>
          <a:ext cx="414229" cy="1849418"/>
        </a:xfrm>
        <a:custGeom>
          <a:avLst/>
          <a:gdLst/>
          <a:ahLst/>
          <a:cxnLst/>
          <a:rect l="0" t="0" r="0" b="0"/>
          <a:pathLst>
            <a:path>
              <a:moveTo>
                <a:pt x="0" y="1849418"/>
              </a:moveTo>
              <a:lnTo>
                <a:pt x="207114" y="1849418"/>
              </a:lnTo>
              <a:lnTo>
                <a:pt x="207114" y="0"/>
              </a:lnTo>
              <a:lnTo>
                <a:pt x="414229"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rtl="1">
            <a:lnSpc>
              <a:spcPct val="90000"/>
            </a:lnSpc>
            <a:spcBef>
              <a:spcPct val="0"/>
            </a:spcBef>
            <a:spcAft>
              <a:spcPct val="35000"/>
            </a:spcAft>
            <a:buNone/>
          </a:pPr>
          <a:endParaRPr lang="ar-SA" sz="700" kern="1200"/>
        </a:p>
      </dsp:txBody>
      <dsp:txXfrm>
        <a:off x="5721260" y="2719527"/>
        <a:ext cx="94761" cy="94761"/>
      </dsp:txXfrm>
    </dsp:sp>
    <dsp:sp modelId="{786ADF70-A4FC-401B-A81F-BED21D4224E1}">
      <dsp:nvSpPr>
        <dsp:cNvPr id="0" name=""/>
        <dsp:cNvSpPr/>
      </dsp:nvSpPr>
      <dsp:spPr>
        <a:xfrm>
          <a:off x="5561526" y="2578200"/>
          <a:ext cx="344012" cy="1113416"/>
        </a:xfrm>
        <a:custGeom>
          <a:avLst/>
          <a:gdLst/>
          <a:ahLst/>
          <a:cxnLst/>
          <a:rect l="0" t="0" r="0" b="0"/>
          <a:pathLst>
            <a:path>
              <a:moveTo>
                <a:pt x="0" y="1113416"/>
              </a:moveTo>
              <a:lnTo>
                <a:pt x="172006" y="1113416"/>
              </a:lnTo>
              <a:lnTo>
                <a:pt x="172006" y="0"/>
              </a:lnTo>
              <a:lnTo>
                <a:pt x="34401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5704398" y="3105775"/>
        <a:ext cx="58267" cy="58267"/>
      </dsp:txXfrm>
    </dsp:sp>
    <dsp:sp modelId="{5011B76D-DC01-4FB0-9B06-544329591003}">
      <dsp:nvSpPr>
        <dsp:cNvPr id="0" name=""/>
        <dsp:cNvSpPr/>
      </dsp:nvSpPr>
      <dsp:spPr>
        <a:xfrm>
          <a:off x="3254267" y="3325246"/>
          <a:ext cx="384543" cy="366371"/>
        </a:xfrm>
        <a:custGeom>
          <a:avLst/>
          <a:gdLst/>
          <a:ahLst/>
          <a:cxnLst/>
          <a:rect l="0" t="0" r="0" b="0"/>
          <a:pathLst>
            <a:path>
              <a:moveTo>
                <a:pt x="0" y="0"/>
              </a:moveTo>
              <a:lnTo>
                <a:pt x="192271" y="0"/>
              </a:lnTo>
              <a:lnTo>
                <a:pt x="192271" y="366371"/>
              </a:lnTo>
              <a:lnTo>
                <a:pt x="384543" y="3663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3433260" y="3495153"/>
        <a:ext cx="26556" cy="26556"/>
      </dsp:txXfrm>
    </dsp:sp>
    <dsp:sp modelId="{B0824788-C7EB-413A-BDA9-A7487ED6DA6F}">
      <dsp:nvSpPr>
        <dsp:cNvPr id="0" name=""/>
        <dsp:cNvSpPr/>
      </dsp:nvSpPr>
      <dsp:spPr>
        <a:xfrm>
          <a:off x="3254267" y="1760199"/>
          <a:ext cx="384543" cy="1565046"/>
        </a:xfrm>
        <a:custGeom>
          <a:avLst/>
          <a:gdLst/>
          <a:ahLst/>
          <a:cxnLst/>
          <a:rect l="0" t="0" r="0" b="0"/>
          <a:pathLst>
            <a:path>
              <a:moveTo>
                <a:pt x="0" y="1565046"/>
              </a:moveTo>
              <a:lnTo>
                <a:pt x="192271" y="1565046"/>
              </a:lnTo>
              <a:lnTo>
                <a:pt x="192271" y="0"/>
              </a:lnTo>
              <a:lnTo>
                <a:pt x="38454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rtl="1">
            <a:lnSpc>
              <a:spcPct val="90000"/>
            </a:lnSpc>
            <a:spcBef>
              <a:spcPct val="0"/>
            </a:spcBef>
            <a:spcAft>
              <a:spcPct val="35000"/>
            </a:spcAft>
            <a:buNone/>
          </a:pPr>
          <a:endParaRPr lang="ar-SA" sz="600" kern="1200"/>
        </a:p>
      </dsp:txBody>
      <dsp:txXfrm>
        <a:off x="3406249" y="2502432"/>
        <a:ext cx="80579" cy="80579"/>
      </dsp:txXfrm>
    </dsp:sp>
    <dsp:sp modelId="{1198CA48-EEDD-40A6-AAC0-1736B2C7ED1C}">
      <dsp:nvSpPr>
        <dsp:cNvPr id="0" name=""/>
        <dsp:cNvSpPr/>
      </dsp:nvSpPr>
      <dsp:spPr>
        <a:xfrm>
          <a:off x="947008" y="1993166"/>
          <a:ext cx="384543" cy="1332079"/>
        </a:xfrm>
        <a:custGeom>
          <a:avLst/>
          <a:gdLst/>
          <a:ahLst/>
          <a:cxnLst/>
          <a:rect l="0" t="0" r="0" b="0"/>
          <a:pathLst>
            <a:path>
              <a:moveTo>
                <a:pt x="0" y="0"/>
              </a:moveTo>
              <a:lnTo>
                <a:pt x="192271" y="0"/>
              </a:lnTo>
              <a:lnTo>
                <a:pt x="192271" y="1332079"/>
              </a:lnTo>
              <a:lnTo>
                <a:pt x="384543" y="13320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1104618" y="2624544"/>
        <a:ext cx="69323" cy="69323"/>
      </dsp:txXfrm>
    </dsp:sp>
    <dsp:sp modelId="{9669A8C9-5F0E-4192-9F7D-65EAD2A8BAD9}">
      <dsp:nvSpPr>
        <dsp:cNvPr id="0" name=""/>
        <dsp:cNvSpPr/>
      </dsp:nvSpPr>
      <dsp:spPr>
        <a:xfrm>
          <a:off x="947008" y="1393828"/>
          <a:ext cx="384543" cy="599337"/>
        </a:xfrm>
        <a:custGeom>
          <a:avLst/>
          <a:gdLst/>
          <a:ahLst/>
          <a:cxnLst/>
          <a:rect l="0" t="0" r="0" b="0"/>
          <a:pathLst>
            <a:path>
              <a:moveTo>
                <a:pt x="0" y="599337"/>
              </a:moveTo>
              <a:lnTo>
                <a:pt x="192271" y="599337"/>
              </a:lnTo>
              <a:lnTo>
                <a:pt x="192271" y="0"/>
              </a:lnTo>
              <a:lnTo>
                <a:pt x="38454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1121477" y="1675694"/>
        <a:ext cx="35604" cy="35604"/>
      </dsp:txXfrm>
    </dsp:sp>
    <dsp:sp modelId="{5DAF819B-5ED9-4B2D-90FB-4923135ECBCF}">
      <dsp:nvSpPr>
        <dsp:cNvPr id="0" name=""/>
        <dsp:cNvSpPr/>
      </dsp:nvSpPr>
      <dsp:spPr>
        <a:xfrm>
          <a:off x="3254267" y="661086"/>
          <a:ext cx="384543" cy="366371"/>
        </a:xfrm>
        <a:custGeom>
          <a:avLst/>
          <a:gdLst/>
          <a:ahLst/>
          <a:cxnLst/>
          <a:rect l="0" t="0" r="0" b="0"/>
          <a:pathLst>
            <a:path>
              <a:moveTo>
                <a:pt x="0" y="0"/>
              </a:moveTo>
              <a:lnTo>
                <a:pt x="192271" y="0"/>
              </a:lnTo>
              <a:lnTo>
                <a:pt x="192271" y="366371"/>
              </a:lnTo>
              <a:lnTo>
                <a:pt x="384543" y="3663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3433260" y="830993"/>
        <a:ext cx="26556" cy="26556"/>
      </dsp:txXfrm>
    </dsp:sp>
    <dsp:sp modelId="{DBC2908F-CECB-432D-AFA0-D2645DBD5436}">
      <dsp:nvSpPr>
        <dsp:cNvPr id="0" name=""/>
        <dsp:cNvSpPr/>
      </dsp:nvSpPr>
      <dsp:spPr>
        <a:xfrm>
          <a:off x="3254267" y="294715"/>
          <a:ext cx="384543" cy="366371"/>
        </a:xfrm>
        <a:custGeom>
          <a:avLst/>
          <a:gdLst/>
          <a:ahLst/>
          <a:cxnLst/>
          <a:rect l="0" t="0" r="0" b="0"/>
          <a:pathLst>
            <a:path>
              <a:moveTo>
                <a:pt x="0" y="366371"/>
              </a:moveTo>
              <a:lnTo>
                <a:pt x="192271" y="366371"/>
              </a:lnTo>
              <a:lnTo>
                <a:pt x="192271" y="0"/>
              </a:lnTo>
              <a:lnTo>
                <a:pt x="38454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3433260" y="464622"/>
        <a:ext cx="26556" cy="26556"/>
      </dsp:txXfrm>
    </dsp:sp>
    <dsp:sp modelId="{ED4A09C7-0E97-45B7-B9CA-59BCDF06954F}">
      <dsp:nvSpPr>
        <dsp:cNvPr id="0" name=""/>
        <dsp:cNvSpPr/>
      </dsp:nvSpPr>
      <dsp:spPr>
        <a:xfrm>
          <a:off x="947008" y="661086"/>
          <a:ext cx="384543" cy="1332079"/>
        </a:xfrm>
        <a:custGeom>
          <a:avLst/>
          <a:gdLst/>
          <a:ahLst/>
          <a:cxnLst/>
          <a:rect l="0" t="0" r="0" b="0"/>
          <a:pathLst>
            <a:path>
              <a:moveTo>
                <a:pt x="0" y="1332079"/>
              </a:moveTo>
              <a:lnTo>
                <a:pt x="192271" y="1332079"/>
              </a:lnTo>
              <a:lnTo>
                <a:pt x="192271" y="0"/>
              </a:lnTo>
              <a:lnTo>
                <a:pt x="38454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1104618" y="1292464"/>
        <a:ext cx="69323" cy="69323"/>
      </dsp:txXfrm>
    </dsp:sp>
    <dsp:sp modelId="{6BE557C5-6B10-446F-8C2B-5C64592878D2}">
      <dsp:nvSpPr>
        <dsp:cNvPr id="0" name=""/>
        <dsp:cNvSpPr/>
      </dsp:nvSpPr>
      <dsp:spPr>
        <a:xfrm rot="16200000">
          <a:off x="-888703" y="1700069"/>
          <a:ext cx="3085230"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kern="1200" dirty="0"/>
            <a:t>الإطار القانوني</a:t>
          </a:r>
        </a:p>
      </dsp:txBody>
      <dsp:txXfrm>
        <a:off x="-888703" y="1700069"/>
        <a:ext cx="3085230" cy="586193"/>
      </dsp:txXfrm>
    </dsp:sp>
    <dsp:sp modelId="{05DC1D00-418F-4C43-81C7-5C0D1EDEB0BC}">
      <dsp:nvSpPr>
        <dsp:cNvPr id="0" name=""/>
        <dsp:cNvSpPr/>
      </dsp:nvSpPr>
      <dsp:spPr>
        <a:xfrm>
          <a:off x="1331551" y="367989"/>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القانون الأساسي</a:t>
          </a:r>
        </a:p>
      </dsp:txBody>
      <dsp:txXfrm>
        <a:off x="1331551" y="367989"/>
        <a:ext cx="1922715" cy="586193"/>
      </dsp:txXfrm>
    </dsp:sp>
    <dsp:sp modelId="{E8614EBF-1BA4-40A4-B906-267CE4F3F63E}">
      <dsp:nvSpPr>
        <dsp:cNvPr id="0" name=""/>
        <dsp:cNvSpPr/>
      </dsp:nvSpPr>
      <dsp:spPr>
        <a:xfrm>
          <a:off x="3638810" y="1618"/>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المواد (39-45) </a:t>
          </a:r>
        </a:p>
      </dsp:txBody>
      <dsp:txXfrm>
        <a:off x="3638810" y="1618"/>
        <a:ext cx="1922715" cy="586193"/>
      </dsp:txXfrm>
    </dsp:sp>
    <dsp:sp modelId="{1FBD98E1-267A-4D8D-94A6-E0F8FF146B4B}">
      <dsp:nvSpPr>
        <dsp:cNvPr id="0" name=""/>
        <dsp:cNvSpPr/>
      </dsp:nvSpPr>
      <dsp:spPr>
        <a:xfrm>
          <a:off x="3638810" y="734360"/>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المادة  (69/7) </a:t>
          </a:r>
        </a:p>
        <a:p>
          <a:pPr marL="0" lvl="0" indent="0" algn="ctr" defTabSz="533400" rtl="1">
            <a:lnSpc>
              <a:spcPct val="90000"/>
            </a:lnSpc>
            <a:spcBef>
              <a:spcPct val="0"/>
            </a:spcBef>
            <a:spcAft>
              <a:spcPct val="35000"/>
            </a:spcAft>
            <a:buNone/>
          </a:pPr>
          <a:r>
            <a:rPr lang="ar-SA" sz="1200" kern="1200" dirty="0"/>
            <a:t>المادة (84)</a:t>
          </a:r>
        </a:p>
      </dsp:txBody>
      <dsp:txXfrm>
        <a:off x="3638810" y="734360"/>
        <a:ext cx="1922715" cy="586193"/>
      </dsp:txXfrm>
    </dsp:sp>
    <dsp:sp modelId="{D2A8A318-3CFD-4EF3-8912-02DE37CE5E7F}">
      <dsp:nvSpPr>
        <dsp:cNvPr id="0" name=""/>
        <dsp:cNvSpPr/>
      </dsp:nvSpPr>
      <dsp:spPr>
        <a:xfrm>
          <a:off x="1331551" y="1100731"/>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الاتفاقيات الدولية </a:t>
          </a:r>
        </a:p>
      </dsp:txBody>
      <dsp:txXfrm>
        <a:off x="1331551" y="1100731"/>
        <a:ext cx="1922715" cy="586193"/>
      </dsp:txXfrm>
    </dsp:sp>
    <dsp:sp modelId="{CF45132D-4307-4A79-AD66-856729C729BF}">
      <dsp:nvSpPr>
        <dsp:cNvPr id="0" name=""/>
        <dsp:cNvSpPr/>
      </dsp:nvSpPr>
      <dsp:spPr>
        <a:xfrm>
          <a:off x="1331551" y="3032149"/>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التشريعات الأمنية</a:t>
          </a:r>
        </a:p>
      </dsp:txBody>
      <dsp:txXfrm>
        <a:off x="1331551" y="3032149"/>
        <a:ext cx="1922715" cy="586193"/>
      </dsp:txXfrm>
    </dsp:sp>
    <dsp:sp modelId="{07D6CB62-41F8-45CC-93D2-FC29053A6BF2}">
      <dsp:nvSpPr>
        <dsp:cNvPr id="0" name=""/>
        <dsp:cNvSpPr/>
      </dsp:nvSpPr>
      <dsp:spPr>
        <a:xfrm>
          <a:off x="3638810" y="1467102"/>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قانون الخدمة في قوى الامن وتعديلاته </a:t>
          </a:r>
        </a:p>
      </dsp:txBody>
      <dsp:txXfrm>
        <a:off x="3638810" y="1467102"/>
        <a:ext cx="1922715" cy="586193"/>
      </dsp:txXfrm>
    </dsp:sp>
    <dsp:sp modelId="{130DAB07-A267-47E3-A3BB-D86373FA0364}">
      <dsp:nvSpPr>
        <dsp:cNvPr id="0" name=""/>
        <dsp:cNvSpPr/>
      </dsp:nvSpPr>
      <dsp:spPr>
        <a:xfrm>
          <a:off x="3638810" y="2199844"/>
          <a:ext cx="1922715" cy="29835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Font typeface="Arial" panose="020B0604020202020204" pitchFamily="34" charset="0"/>
            <a:buNone/>
          </a:pPr>
          <a:r>
            <a:rPr lang="ar-SA" sz="1200" kern="1200" dirty="0"/>
            <a:t>القرار بقانون رقم (2) لسنة 2018 بشأن الهيئة القضائية لقوى الأمن. </a:t>
          </a:r>
          <a:endParaRPr lang="en-US" sz="1200" kern="1200" dirty="0"/>
        </a:p>
        <a:p>
          <a:pPr marL="0" lvl="0" indent="0" algn="ctr" defTabSz="533400" rtl="1">
            <a:lnSpc>
              <a:spcPct val="90000"/>
            </a:lnSpc>
            <a:spcBef>
              <a:spcPct val="0"/>
            </a:spcBef>
            <a:spcAft>
              <a:spcPct val="35000"/>
            </a:spcAft>
            <a:buNone/>
          </a:pPr>
          <a:r>
            <a:rPr lang="ar-SA" sz="1200" kern="1200" dirty="0"/>
            <a:t>القرار بقانون رقم (34) لسنة 2014 بشأن منح جهاز الاستخبارات العسكرية صفة الضابطة القضائية.</a:t>
          </a:r>
        </a:p>
      </dsp:txBody>
      <dsp:txXfrm>
        <a:off x="3638810" y="2199844"/>
        <a:ext cx="1922715" cy="2983544"/>
      </dsp:txXfrm>
    </dsp:sp>
    <dsp:sp modelId="{143622D6-DB91-4044-8C03-9985A1596AEB}">
      <dsp:nvSpPr>
        <dsp:cNvPr id="0" name=""/>
        <dsp:cNvSpPr/>
      </dsp:nvSpPr>
      <dsp:spPr>
        <a:xfrm>
          <a:off x="5905538" y="2285103"/>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قانون بشأن الدفاع المدني رقم (3) لسنة 1998.</a:t>
          </a:r>
        </a:p>
      </dsp:txBody>
      <dsp:txXfrm>
        <a:off x="5905538" y="2285103"/>
        <a:ext cx="1922715" cy="586193"/>
      </dsp:txXfrm>
    </dsp:sp>
    <dsp:sp modelId="{96378057-D364-4A67-BCF5-7D1FC225E55C}">
      <dsp:nvSpPr>
        <dsp:cNvPr id="0" name=""/>
        <dsp:cNvSpPr/>
      </dsp:nvSpPr>
      <dsp:spPr>
        <a:xfrm>
          <a:off x="5975756" y="1549102"/>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قانون المخابرات العامة رقم (17) لسنة 2005.</a:t>
          </a:r>
        </a:p>
      </dsp:txBody>
      <dsp:txXfrm>
        <a:off x="5975756" y="1549102"/>
        <a:ext cx="1922715" cy="586193"/>
      </dsp:txXfrm>
    </dsp:sp>
    <dsp:sp modelId="{3706F030-21D8-486D-8664-0FFA6A87485D}">
      <dsp:nvSpPr>
        <dsp:cNvPr id="0" name=""/>
        <dsp:cNvSpPr/>
      </dsp:nvSpPr>
      <dsp:spPr>
        <a:xfrm>
          <a:off x="5946069" y="3032149"/>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1200" kern="1200" dirty="0"/>
            <a:t>القرار بقانون رقم (23) لسنة 2017 بشأن الشرطة. </a:t>
          </a:r>
          <a:endParaRPr lang="en-US" sz="1200" kern="1200" dirty="0"/>
        </a:p>
        <a:p>
          <a:pPr marL="0" lvl="0" algn="ctr" defTabSz="533400" rtl="1">
            <a:lnSpc>
              <a:spcPct val="90000"/>
            </a:lnSpc>
            <a:spcBef>
              <a:spcPct val="0"/>
            </a:spcBef>
            <a:spcAft>
              <a:spcPct val="35000"/>
            </a:spcAft>
            <a:buNone/>
          </a:pPr>
          <a:endParaRPr lang="ar-SA" sz="1200" kern="1200" dirty="0"/>
        </a:p>
      </dsp:txBody>
      <dsp:txXfrm>
        <a:off x="5946069" y="3032149"/>
        <a:ext cx="1922715" cy="586193"/>
      </dsp:txXfrm>
    </dsp:sp>
    <dsp:sp modelId="{B909F217-5535-4FF8-8023-0DC61EEEE6E6}">
      <dsp:nvSpPr>
        <dsp:cNvPr id="0" name=""/>
        <dsp:cNvSpPr/>
      </dsp:nvSpPr>
      <dsp:spPr>
        <a:xfrm>
          <a:off x="5946069" y="3764891"/>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1200" kern="1200" dirty="0"/>
            <a:t>القرار بقانون رقم (2) لسنة 2016 بشأن الضابطة الجمركية. </a:t>
          </a:r>
          <a:endParaRPr lang="en-US" sz="1200" kern="1200" dirty="0"/>
        </a:p>
        <a:p>
          <a:pPr marL="0" lvl="0" algn="ctr" defTabSz="666750" rtl="1">
            <a:lnSpc>
              <a:spcPct val="90000"/>
            </a:lnSpc>
            <a:spcBef>
              <a:spcPct val="0"/>
            </a:spcBef>
            <a:spcAft>
              <a:spcPct val="35000"/>
            </a:spcAft>
            <a:buNone/>
          </a:pPr>
          <a:endParaRPr lang="ar-SA" sz="1200" kern="1200" dirty="0"/>
        </a:p>
      </dsp:txBody>
      <dsp:txXfrm>
        <a:off x="5946069" y="3764891"/>
        <a:ext cx="1922715" cy="586193"/>
      </dsp:txXfrm>
    </dsp:sp>
    <dsp:sp modelId="{FCBB219C-0974-4454-A421-106D81F5289A}">
      <dsp:nvSpPr>
        <dsp:cNvPr id="0" name=""/>
        <dsp:cNvSpPr/>
      </dsp:nvSpPr>
      <dsp:spPr>
        <a:xfrm>
          <a:off x="5905538" y="5225311"/>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قرار بقانون بشأن الأمن الوقائي رقم (11) لسنة 2007.</a:t>
          </a:r>
        </a:p>
      </dsp:txBody>
      <dsp:txXfrm>
        <a:off x="5905538" y="5225311"/>
        <a:ext cx="1922715" cy="586193"/>
      </dsp:txXfrm>
    </dsp:sp>
    <dsp:sp modelId="{DA9595DA-0150-42F1-934F-903847B245F1}">
      <dsp:nvSpPr>
        <dsp:cNvPr id="0" name=""/>
        <dsp:cNvSpPr/>
      </dsp:nvSpPr>
      <dsp:spPr>
        <a:xfrm>
          <a:off x="5905538" y="4452836"/>
          <a:ext cx="1922715" cy="5861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ar-SA" sz="1200" kern="1200" dirty="0"/>
            <a:t>قانون رقم (2) بشأن الأسلحة النارية والذخائر لسنة 1998.</a:t>
          </a:r>
        </a:p>
      </dsp:txBody>
      <dsp:txXfrm>
        <a:off x="5905538" y="4452836"/>
        <a:ext cx="1922715" cy="5861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8B820-8B8F-4FD4-B2FE-95367707B8DE}">
      <dsp:nvSpPr>
        <dsp:cNvPr id="0" name=""/>
        <dsp:cNvSpPr/>
      </dsp:nvSpPr>
      <dsp:spPr>
        <a:xfrm>
          <a:off x="5201176" y="4157401"/>
          <a:ext cx="2356045" cy="280315"/>
        </a:xfrm>
        <a:custGeom>
          <a:avLst/>
          <a:gdLst/>
          <a:ahLst/>
          <a:cxnLst/>
          <a:rect l="0" t="0" r="0" b="0"/>
          <a:pathLst>
            <a:path>
              <a:moveTo>
                <a:pt x="0" y="0"/>
              </a:moveTo>
              <a:lnTo>
                <a:pt x="0" y="191027"/>
              </a:lnTo>
              <a:lnTo>
                <a:pt x="2356045" y="191027"/>
              </a:lnTo>
              <a:lnTo>
                <a:pt x="2356045"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32508C-414C-48CD-9A08-C03D76B40690}">
      <dsp:nvSpPr>
        <dsp:cNvPr id="0" name=""/>
        <dsp:cNvSpPr/>
      </dsp:nvSpPr>
      <dsp:spPr>
        <a:xfrm>
          <a:off x="5201176" y="4157401"/>
          <a:ext cx="1178022" cy="280315"/>
        </a:xfrm>
        <a:custGeom>
          <a:avLst/>
          <a:gdLst/>
          <a:ahLst/>
          <a:cxnLst/>
          <a:rect l="0" t="0" r="0" b="0"/>
          <a:pathLst>
            <a:path>
              <a:moveTo>
                <a:pt x="0" y="0"/>
              </a:moveTo>
              <a:lnTo>
                <a:pt x="0" y="191027"/>
              </a:lnTo>
              <a:lnTo>
                <a:pt x="1178022" y="191027"/>
              </a:lnTo>
              <a:lnTo>
                <a:pt x="1178022"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648FF2-E19A-43BB-BEE3-F51681EB6512}">
      <dsp:nvSpPr>
        <dsp:cNvPr id="0" name=""/>
        <dsp:cNvSpPr/>
      </dsp:nvSpPr>
      <dsp:spPr>
        <a:xfrm>
          <a:off x="5155456" y="4157401"/>
          <a:ext cx="91440" cy="280315"/>
        </a:xfrm>
        <a:custGeom>
          <a:avLst/>
          <a:gdLst/>
          <a:ahLst/>
          <a:cxnLst/>
          <a:rect l="0" t="0" r="0" b="0"/>
          <a:pathLst>
            <a:path>
              <a:moveTo>
                <a:pt x="45720" y="0"/>
              </a:moveTo>
              <a:lnTo>
                <a:pt x="45720"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A15C0A-D9F7-43C7-BC59-DA25902144EF}">
      <dsp:nvSpPr>
        <dsp:cNvPr id="0" name=""/>
        <dsp:cNvSpPr/>
      </dsp:nvSpPr>
      <dsp:spPr>
        <a:xfrm>
          <a:off x="4023153" y="4157401"/>
          <a:ext cx="1178022" cy="280315"/>
        </a:xfrm>
        <a:custGeom>
          <a:avLst/>
          <a:gdLst/>
          <a:ahLst/>
          <a:cxnLst/>
          <a:rect l="0" t="0" r="0" b="0"/>
          <a:pathLst>
            <a:path>
              <a:moveTo>
                <a:pt x="1178022" y="0"/>
              </a:moveTo>
              <a:lnTo>
                <a:pt x="1178022" y="191027"/>
              </a:lnTo>
              <a:lnTo>
                <a:pt x="0" y="191027"/>
              </a:lnTo>
              <a:lnTo>
                <a:pt x="0"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0F74C3-3D68-47BD-B05D-BE61BAC1B454}">
      <dsp:nvSpPr>
        <dsp:cNvPr id="0" name=""/>
        <dsp:cNvSpPr/>
      </dsp:nvSpPr>
      <dsp:spPr>
        <a:xfrm>
          <a:off x="2845130" y="4157401"/>
          <a:ext cx="2356045" cy="280315"/>
        </a:xfrm>
        <a:custGeom>
          <a:avLst/>
          <a:gdLst/>
          <a:ahLst/>
          <a:cxnLst/>
          <a:rect l="0" t="0" r="0" b="0"/>
          <a:pathLst>
            <a:path>
              <a:moveTo>
                <a:pt x="2356045" y="0"/>
              </a:moveTo>
              <a:lnTo>
                <a:pt x="2356045" y="191027"/>
              </a:lnTo>
              <a:lnTo>
                <a:pt x="0" y="191027"/>
              </a:lnTo>
              <a:lnTo>
                <a:pt x="0"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8A9509-77CF-4A3C-98D6-B0EB166F6951}">
      <dsp:nvSpPr>
        <dsp:cNvPr id="0" name=""/>
        <dsp:cNvSpPr/>
      </dsp:nvSpPr>
      <dsp:spPr>
        <a:xfrm>
          <a:off x="5155456" y="3265049"/>
          <a:ext cx="91440" cy="280315"/>
        </a:xfrm>
        <a:custGeom>
          <a:avLst/>
          <a:gdLst/>
          <a:ahLst/>
          <a:cxnLst/>
          <a:rect l="0" t="0" r="0" b="0"/>
          <a:pathLst>
            <a:path>
              <a:moveTo>
                <a:pt x="45720" y="0"/>
              </a:moveTo>
              <a:lnTo>
                <a:pt x="45720"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5A32EB-3766-4DEA-A0F7-84C7BEE0BFA0}">
      <dsp:nvSpPr>
        <dsp:cNvPr id="0" name=""/>
        <dsp:cNvSpPr/>
      </dsp:nvSpPr>
      <dsp:spPr>
        <a:xfrm>
          <a:off x="5155456" y="2372696"/>
          <a:ext cx="91440" cy="280315"/>
        </a:xfrm>
        <a:custGeom>
          <a:avLst/>
          <a:gdLst/>
          <a:ahLst/>
          <a:cxnLst/>
          <a:rect l="0" t="0" r="0" b="0"/>
          <a:pathLst>
            <a:path>
              <a:moveTo>
                <a:pt x="45720" y="0"/>
              </a:moveTo>
              <a:lnTo>
                <a:pt x="45720" y="28031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C88732-8129-4B09-A4A0-32303CB2E055}">
      <dsp:nvSpPr>
        <dsp:cNvPr id="0" name=""/>
        <dsp:cNvSpPr/>
      </dsp:nvSpPr>
      <dsp:spPr>
        <a:xfrm>
          <a:off x="3728647" y="1480344"/>
          <a:ext cx="1472528" cy="280315"/>
        </a:xfrm>
        <a:custGeom>
          <a:avLst/>
          <a:gdLst/>
          <a:ahLst/>
          <a:cxnLst/>
          <a:rect l="0" t="0" r="0" b="0"/>
          <a:pathLst>
            <a:path>
              <a:moveTo>
                <a:pt x="0" y="0"/>
              </a:moveTo>
              <a:lnTo>
                <a:pt x="0" y="191027"/>
              </a:lnTo>
              <a:lnTo>
                <a:pt x="1472528" y="191027"/>
              </a:lnTo>
              <a:lnTo>
                <a:pt x="1472528" y="28031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AA474D-6B8C-4FB5-96C0-96749A4D45C1}">
      <dsp:nvSpPr>
        <dsp:cNvPr id="0" name=""/>
        <dsp:cNvSpPr/>
      </dsp:nvSpPr>
      <dsp:spPr>
        <a:xfrm>
          <a:off x="3434142" y="1480344"/>
          <a:ext cx="294505" cy="280315"/>
        </a:xfrm>
        <a:custGeom>
          <a:avLst/>
          <a:gdLst/>
          <a:ahLst/>
          <a:cxnLst/>
          <a:rect l="0" t="0" r="0" b="0"/>
          <a:pathLst>
            <a:path>
              <a:moveTo>
                <a:pt x="294505" y="0"/>
              </a:moveTo>
              <a:lnTo>
                <a:pt x="294505" y="191027"/>
              </a:lnTo>
              <a:lnTo>
                <a:pt x="0" y="191027"/>
              </a:lnTo>
              <a:lnTo>
                <a:pt x="0" y="28031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DAF755-240C-41DA-8DED-401EB81EB45C}">
      <dsp:nvSpPr>
        <dsp:cNvPr id="0" name=""/>
        <dsp:cNvSpPr/>
      </dsp:nvSpPr>
      <dsp:spPr>
        <a:xfrm>
          <a:off x="2256119" y="3265049"/>
          <a:ext cx="1767034" cy="280315"/>
        </a:xfrm>
        <a:custGeom>
          <a:avLst/>
          <a:gdLst/>
          <a:ahLst/>
          <a:cxnLst/>
          <a:rect l="0" t="0" r="0" b="0"/>
          <a:pathLst>
            <a:path>
              <a:moveTo>
                <a:pt x="0" y="0"/>
              </a:moveTo>
              <a:lnTo>
                <a:pt x="0" y="191027"/>
              </a:lnTo>
              <a:lnTo>
                <a:pt x="1767034" y="191027"/>
              </a:lnTo>
              <a:lnTo>
                <a:pt x="1767034"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9A879A-881D-488F-BC5B-81A7D20BFD99}">
      <dsp:nvSpPr>
        <dsp:cNvPr id="0" name=""/>
        <dsp:cNvSpPr/>
      </dsp:nvSpPr>
      <dsp:spPr>
        <a:xfrm>
          <a:off x="2256119" y="3265049"/>
          <a:ext cx="589011" cy="280315"/>
        </a:xfrm>
        <a:custGeom>
          <a:avLst/>
          <a:gdLst/>
          <a:ahLst/>
          <a:cxnLst/>
          <a:rect l="0" t="0" r="0" b="0"/>
          <a:pathLst>
            <a:path>
              <a:moveTo>
                <a:pt x="0" y="0"/>
              </a:moveTo>
              <a:lnTo>
                <a:pt x="0" y="191027"/>
              </a:lnTo>
              <a:lnTo>
                <a:pt x="589011" y="191027"/>
              </a:lnTo>
              <a:lnTo>
                <a:pt x="589011"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6A9E41-C356-4D89-94F1-49085B2E3DAA}">
      <dsp:nvSpPr>
        <dsp:cNvPr id="0" name=""/>
        <dsp:cNvSpPr/>
      </dsp:nvSpPr>
      <dsp:spPr>
        <a:xfrm>
          <a:off x="1667107" y="3265049"/>
          <a:ext cx="589011" cy="280315"/>
        </a:xfrm>
        <a:custGeom>
          <a:avLst/>
          <a:gdLst/>
          <a:ahLst/>
          <a:cxnLst/>
          <a:rect l="0" t="0" r="0" b="0"/>
          <a:pathLst>
            <a:path>
              <a:moveTo>
                <a:pt x="589011" y="0"/>
              </a:moveTo>
              <a:lnTo>
                <a:pt x="589011" y="191027"/>
              </a:lnTo>
              <a:lnTo>
                <a:pt x="0" y="191027"/>
              </a:lnTo>
              <a:lnTo>
                <a:pt x="0"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053066-4628-4AA5-ABDE-DED9B317BADF}">
      <dsp:nvSpPr>
        <dsp:cNvPr id="0" name=""/>
        <dsp:cNvSpPr/>
      </dsp:nvSpPr>
      <dsp:spPr>
        <a:xfrm>
          <a:off x="489084" y="3265049"/>
          <a:ext cx="1767034" cy="280315"/>
        </a:xfrm>
        <a:custGeom>
          <a:avLst/>
          <a:gdLst/>
          <a:ahLst/>
          <a:cxnLst/>
          <a:rect l="0" t="0" r="0" b="0"/>
          <a:pathLst>
            <a:path>
              <a:moveTo>
                <a:pt x="1767034" y="0"/>
              </a:moveTo>
              <a:lnTo>
                <a:pt x="1767034" y="191027"/>
              </a:lnTo>
              <a:lnTo>
                <a:pt x="0" y="191027"/>
              </a:lnTo>
              <a:lnTo>
                <a:pt x="0" y="28031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F60A40-5A44-402D-B36F-8A124705113C}">
      <dsp:nvSpPr>
        <dsp:cNvPr id="0" name=""/>
        <dsp:cNvSpPr/>
      </dsp:nvSpPr>
      <dsp:spPr>
        <a:xfrm>
          <a:off x="2210399" y="2372696"/>
          <a:ext cx="91440" cy="280315"/>
        </a:xfrm>
        <a:custGeom>
          <a:avLst/>
          <a:gdLst/>
          <a:ahLst/>
          <a:cxnLst/>
          <a:rect l="0" t="0" r="0" b="0"/>
          <a:pathLst>
            <a:path>
              <a:moveTo>
                <a:pt x="45720" y="0"/>
              </a:moveTo>
              <a:lnTo>
                <a:pt x="45720" y="28031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6E897E-BD97-43F0-833F-E4B7D6BCB7E9}">
      <dsp:nvSpPr>
        <dsp:cNvPr id="0" name=""/>
        <dsp:cNvSpPr/>
      </dsp:nvSpPr>
      <dsp:spPr>
        <a:xfrm>
          <a:off x="2256119" y="1480344"/>
          <a:ext cx="1472528" cy="280315"/>
        </a:xfrm>
        <a:custGeom>
          <a:avLst/>
          <a:gdLst/>
          <a:ahLst/>
          <a:cxnLst/>
          <a:rect l="0" t="0" r="0" b="0"/>
          <a:pathLst>
            <a:path>
              <a:moveTo>
                <a:pt x="1472528" y="0"/>
              </a:moveTo>
              <a:lnTo>
                <a:pt x="1472528" y="191027"/>
              </a:lnTo>
              <a:lnTo>
                <a:pt x="0" y="191027"/>
              </a:lnTo>
              <a:lnTo>
                <a:pt x="0" y="28031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B76ECC-3BF8-4298-830C-1363D5FAF795}">
      <dsp:nvSpPr>
        <dsp:cNvPr id="0" name=""/>
        <dsp:cNvSpPr/>
      </dsp:nvSpPr>
      <dsp:spPr>
        <a:xfrm>
          <a:off x="3246729" y="868307"/>
          <a:ext cx="963836" cy="61203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F16CD84-3B32-401C-A57F-A666834A6635}">
      <dsp:nvSpPr>
        <dsp:cNvPr id="0" name=""/>
        <dsp:cNvSpPr/>
      </dsp:nvSpPr>
      <dsp:spPr>
        <a:xfrm>
          <a:off x="3353822" y="970046"/>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رئيس السلطة الوطنية "القائد الأعلى"</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3371748" y="987972"/>
        <a:ext cx="927984" cy="576184"/>
      </dsp:txXfrm>
    </dsp:sp>
    <dsp:sp modelId="{CA57935A-E983-47B8-AE37-751C603A6F89}">
      <dsp:nvSpPr>
        <dsp:cNvPr id="0" name=""/>
        <dsp:cNvSpPr/>
      </dsp:nvSpPr>
      <dsp:spPr>
        <a:xfrm>
          <a:off x="1774200" y="1760660"/>
          <a:ext cx="963836" cy="612036"/>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CA2DF06-A5E5-4C08-9BC4-890DF75F0723}">
      <dsp:nvSpPr>
        <dsp:cNvPr id="0" name=""/>
        <dsp:cNvSpPr/>
      </dsp:nvSpPr>
      <dsp:spPr>
        <a:xfrm>
          <a:off x="1881293" y="1862398"/>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وزارة الأمن الوطني</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1899219" y="1880324"/>
        <a:ext cx="927984" cy="576184"/>
      </dsp:txXfrm>
    </dsp:sp>
    <dsp:sp modelId="{EAE786C3-5EA7-4DED-80E1-164791888E36}">
      <dsp:nvSpPr>
        <dsp:cNvPr id="0" name=""/>
        <dsp:cNvSpPr/>
      </dsp:nvSpPr>
      <dsp:spPr>
        <a:xfrm>
          <a:off x="1774200" y="2653012"/>
          <a:ext cx="963836" cy="612036"/>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298628-62EF-427F-A56A-DF3280512B93}">
      <dsp:nvSpPr>
        <dsp:cNvPr id="0" name=""/>
        <dsp:cNvSpPr/>
      </dsp:nvSpPr>
      <dsp:spPr>
        <a:xfrm>
          <a:off x="1881293" y="2754750"/>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القائد العام</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1899219" y="2772676"/>
        <a:ext cx="927984" cy="576184"/>
      </dsp:txXfrm>
    </dsp:sp>
    <dsp:sp modelId="{DB7C70BE-E213-4489-AA17-D4D7D3715715}">
      <dsp:nvSpPr>
        <dsp:cNvPr id="0" name=""/>
        <dsp:cNvSpPr/>
      </dsp:nvSpPr>
      <dsp:spPr>
        <a:xfrm>
          <a:off x="7166" y="3545364"/>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4774CEB-DC2C-4CBA-BFCC-ABAE79A1BC36}">
      <dsp:nvSpPr>
        <dsp:cNvPr id="0" name=""/>
        <dsp:cNvSpPr/>
      </dsp:nvSpPr>
      <dsp:spPr>
        <a:xfrm>
          <a:off x="114259" y="3647103"/>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خدمات الإسناد</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132185" y="3665029"/>
        <a:ext cx="927984" cy="576184"/>
      </dsp:txXfrm>
    </dsp:sp>
    <dsp:sp modelId="{89594026-A6FF-49A9-932C-2447B43652E1}">
      <dsp:nvSpPr>
        <dsp:cNvPr id="0" name=""/>
        <dsp:cNvSpPr/>
      </dsp:nvSpPr>
      <dsp:spPr>
        <a:xfrm>
          <a:off x="1185189" y="3545364"/>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DBF3C69-54AA-4C22-B92C-7F3E7CBBCABD}">
      <dsp:nvSpPr>
        <dsp:cNvPr id="0" name=""/>
        <dsp:cNvSpPr/>
      </dsp:nvSpPr>
      <dsp:spPr>
        <a:xfrm>
          <a:off x="1292282" y="3647103"/>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الحرس الرئاسي</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1310208" y="3665029"/>
        <a:ext cx="927984" cy="576184"/>
      </dsp:txXfrm>
    </dsp:sp>
    <dsp:sp modelId="{E8F2F536-7260-4CD5-8E0A-AB037352325C}">
      <dsp:nvSpPr>
        <dsp:cNvPr id="0" name=""/>
        <dsp:cNvSpPr/>
      </dsp:nvSpPr>
      <dsp:spPr>
        <a:xfrm>
          <a:off x="2363212" y="3545364"/>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67F3661-1AFA-4A36-8DFE-7109D2487E97}">
      <dsp:nvSpPr>
        <dsp:cNvPr id="0" name=""/>
        <dsp:cNvSpPr/>
      </dsp:nvSpPr>
      <dsp:spPr>
        <a:xfrm>
          <a:off x="2470305" y="3647103"/>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الاستخبارات العسكرية</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2488231" y="3665029"/>
        <a:ext cx="927984" cy="576184"/>
      </dsp:txXfrm>
    </dsp:sp>
    <dsp:sp modelId="{AB51D358-739E-4C71-A895-9B0C8714C8D1}">
      <dsp:nvSpPr>
        <dsp:cNvPr id="0" name=""/>
        <dsp:cNvSpPr/>
      </dsp:nvSpPr>
      <dsp:spPr>
        <a:xfrm>
          <a:off x="3541235" y="3545364"/>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D632B5F-224A-41BB-9A15-B1B321F69C4D}">
      <dsp:nvSpPr>
        <dsp:cNvPr id="0" name=""/>
        <dsp:cNvSpPr/>
      </dsp:nvSpPr>
      <dsp:spPr>
        <a:xfrm>
          <a:off x="3648328" y="3647103"/>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قوات الأمن الوطني</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3666254" y="3665029"/>
        <a:ext cx="927984" cy="576184"/>
      </dsp:txXfrm>
    </dsp:sp>
    <dsp:sp modelId="{ADF2885E-02E3-486C-AC4A-F1ED031DA39C}">
      <dsp:nvSpPr>
        <dsp:cNvPr id="0" name=""/>
        <dsp:cNvSpPr/>
      </dsp:nvSpPr>
      <dsp:spPr>
        <a:xfrm>
          <a:off x="2952223" y="1760660"/>
          <a:ext cx="963836" cy="612036"/>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A6F94BD-1ECA-4500-83D6-63F6A663A199}">
      <dsp:nvSpPr>
        <dsp:cNvPr id="0" name=""/>
        <dsp:cNvSpPr/>
      </dsp:nvSpPr>
      <dsp:spPr>
        <a:xfrm>
          <a:off x="3059316" y="1862398"/>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جهاز المخابرات العامة</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3077242" y="1880324"/>
        <a:ext cx="927984" cy="576184"/>
      </dsp:txXfrm>
    </dsp:sp>
    <dsp:sp modelId="{78BABA11-AC06-46AD-BF64-305841F903B5}">
      <dsp:nvSpPr>
        <dsp:cNvPr id="0" name=""/>
        <dsp:cNvSpPr/>
      </dsp:nvSpPr>
      <dsp:spPr>
        <a:xfrm>
          <a:off x="4719257" y="1760660"/>
          <a:ext cx="963836" cy="612036"/>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B93E5EE-C206-4F0D-9BA0-48C7C5BA3E7E}">
      <dsp:nvSpPr>
        <dsp:cNvPr id="0" name=""/>
        <dsp:cNvSpPr/>
      </dsp:nvSpPr>
      <dsp:spPr>
        <a:xfrm>
          <a:off x="4826350" y="1862398"/>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وزارة الداخلية</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4844276" y="1880324"/>
        <a:ext cx="927984" cy="576184"/>
      </dsp:txXfrm>
    </dsp:sp>
    <dsp:sp modelId="{4A3C5798-61CE-4DE2-9F59-7A889AB0C606}">
      <dsp:nvSpPr>
        <dsp:cNvPr id="0" name=""/>
        <dsp:cNvSpPr/>
      </dsp:nvSpPr>
      <dsp:spPr>
        <a:xfrm>
          <a:off x="4719257" y="2653012"/>
          <a:ext cx="963836" cy="612036"/>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F633A24-6835-4328-BAA0-F1235820FDBE}">
      <dsp:nvSpPr>
        <dsp:cNvPr id="0" name=""/>
        <dsp:cNvSpPr/>
      </dsp:nvSpPr>
      <dsp:spPr>
        <a:xfrm>
          <a:off x="4826350" y="2754750"/>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مدير عام الأمن الداخلي</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4844276" y="2772676"/>
        <a:ext cx="927984" cy="576184"/>
      </dsp:txXfrm>
    </dsp:sp>
    <dsp:sp modelId="{02FA15F7-3027-42C9-A4D3-113A949C14A0}">
      <dsp:nvSpPr>
        <dsp:cNvPr id="0" name=""/>
        <dsp:cNvSpPr/>
      </dsp:nvSpPr>
      <dsp:spPr>
        <a:xfrm>
          <a:off x="4719257" y="3545364"/>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F0EF184-BA27-4340-885E-DB835BBC908E}">
      <dsp:nvSpPr>
        <dsp:cNvPr id="0" name=""/>
        <dsp:cNvSpPr/>
      </dsp:nvSpPr>
      <dsp:spPr>
        <a:xfrm>
          <a:off x="4826350" y="3647103"/>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قوى الأمن الداخلي</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4844276" y="3665029"/>
        <a:ext cx="927984" cy="576184"/>
      </dsp:txXfrm>
    </dsp:sp>
    <dsp:sp modelId="{A81BDBBE-70FE-46E7-AB3F-2DA429747A1D}">
      <dsp:nvSpPr>
        <dsp:cNvPr id="0" name=""/>
        <dsp:cNvSpPr/>
      </dsp:nvSpPr>
      <dsp:spPr>
        <a:xfrm>
          <a:off x="2363212" y="4437717"/>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9ADA677-3DCD-43F9-BF2B-84849DD7C60B}">
      <dsp:nvSpPr>
        <dsp:cNvPr id="0" name=""/>
        <dsp:cNvSpPr/>
      </dsp:nvSpPr>
      <dsp:spPr>
        <a:xfrm>
          <a:off x="2470305" y="4539455"/>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الشرطة الفلسطينية </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2488231" y="4557381"/>
        <a:ext cx="927984" cy="576184"/>
      </dsp:txXfrm>
    </dsp:sp>
    <dsp:sp modelId="{189F0452-3591-45A6-8A2A-44667A26E080}">
      <dsp:nvSpPr>
        <dsp:cNvPr id="0" name=""/>
        <dsp:cNvSpPr/>
      </dsp:nvSpPr>
      <dsp:spPr>
        <a:xfrm>
          <a:off x="3541235" y="4437717"/>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47137AB-0259-4058-9AFA-9C8F42BB4229}">
      <dsp:nvSpPr>
        <dsp:cNvPr id="0" name=""/>
        <dsp:cNvSpPr/>
      </dsp:nvSpPr>
      <dsp:spPr>
        <a:xfrm>
          <a:off x="3648328" y="4539455"/>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الضابطة الجمركية</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3666254" y="4557381"/>
        <a:ext cx="927984" cy="576184"/>
      </dsp:txXfrm>
    </dsp:sp>
    <dsp:sp modelId="{FC939D9C-3A73-47EB-8384-63027C4B7257}">
      <dsp:nvSpPr>
        <dsp:cNvPr id="0" name=""/>
        <dsp:cNvSpPr/>
      </dsp:nvSpPr>
      <dsp:spPr>
        <a:xfrm>
          <a:off x="4719257" y="4437717"/>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6B0E9C2-5DF0-4F1E-B7DC-0A2DF4EFE800}">
      <dsp:nvSpPr>
        <dsp:cNvPr id="0" name=""/>
        <dsp:cNvSpPr/>
      </dsp:nvSpPr>
      <dsp:spPr>
        <a:xfrm>
          <a:off x="4826350" y="4539455"/>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خدمات الإسناد</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4844276" y="4557381"/>
        <a:ext cx="927984" cy="576184"/>
      </dsp:txXfrm>
    </dsp:sp>
    <dsp:sp modelId="{F42838A3-4930-49BE-9EB4-04B2ADE9C902}">
      <dsp:nvSpPr>
        <dsp:cNvPr id="0" name=""/>
        <dsp:cNvSpPr/>
      </dsp:nvSpPr>
      <dsp:spPr>
        <a:xfrm>
          <a:off x="5897280" y="4437717"/>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8FFE551-0074-4158-B096-659F743B7732}">
      <dsp:nvSpPr>
        <dsp:cNvPr id="0" name=""/>
        <dsp:cNvSpPr/>
      </dsp:nvSpPr>
      <dsp:spPr>
        <a:xfrm>
          <a:off x="6004373" y="4539455"/>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الأمن الوقائي</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6022299" y="4557381"/>
        <a:ext cx="927984" cy="576184"/>
      </dsp:txXfrm>
    </dsp:sp>
    <dsp:sp modelId="{B9975342-9D0D-436F-9314-90C3EB2AF491}">
      <dsp:nvSpPr>
        <dsp:cNvPr id="0" name=""/>
        <dsp:cNvSpPr/>
      </dsp:nvSpPr>
      <dsp:spPr>
        <a:xfrm>
          <a:off x="7075303" y="4437717"/>
          <a:ext cx="963836" cy="61203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ED13518-7893-476B-B107-19BFCCF89968}">
      <dsp:nvSpPr>
        <dsp:cNvPr id="0" name=""/>
        <dsp:cNvSpPr/>
      </dsp:nvSpPr>
      <dsp:spPr>
        <a:xfrm>
          <a:off x="7182396" y="4539455"/>
          <a:ext cx="963836" cy="61203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rPr>
            <a:t>الدفاع المدني</a:t>
          </a:r>
          <a:endParaRPr lang="LID4096" sz="1600" b="1" kern="1200">
            <a:solidFill>
              <a:schemeClr val="tx2"/>
            </a:solidFill>
            <a:effectLst>
              <a:glow rad="63500">
                <a:schemeClr val="accent3">
                  <a:satMod val="175000"/>
                  <a:alpha val="40000"/>
                </a:schemeClr>
              </a:glow>
            </a:effectLst>
            <a:latin typeface="Simplified Arabic" panose="02020603050405020304" pitchFamily="18" charset="-78"/>
            <a:cs typeface="Simplified Arabic" panose="02020603050405020304" pitchFamily="18" charset="-78"/>
          </a:endParaRPr>
        </a:p>
      </dsp:txBody>
      <dsp:txXfrm>
        <a:off x="7200322" y="4557381"/>
        <a:ext cx="927984" cy="5761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06017-2F22-42C4-90FF-25E82E7BE9AF}">
      <dsp:nvSpPr>
        <dsp:cNvPr id="0" name=""/>
        <dsp:cNvSpPr/>
      </dsp:nvSpPr>
      <dsp:spPr>
        <a:xfrm>
          <a:off x="1729739" y="0"/>
          <a:ext cx="1920240" cy="10668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rtl="1">
            <a:lnSpc>
              <a:spcPct val="90000"/>
            </a:lnSpc>
            <a:spcBef>
              <a:spcPct val="0"/>
            </a:spcBef>
            <a:spcAft>
              <a:spcPct val="35000"/>
            </a:spcAft>
            <a:buNone/>
          </a:pPr>
          <a:r>
            <a:rPr lang="ar-SA" sz="4300" kern="1200" dirty="0"/>
            <a:t>الإصلاح</a:t>
          </a:r>
        </a:p>
      </dsp:txBody>
      <dsp:txXfrm>
        <a:off x="1760985" y="31246"/>
        <a:ext cx="1857748" cy="1004308"/>
      </dsp:txXfrm>
    </dsp:sp>
    <dsp:sp modelId="{C70977FA-9E3E-4CD8-9EC6-550EE496F502}">
      <dsp:nvSpPr>
        <dsp:cNvPr id="0" name=""/>
        <dsp:cNvSpPr/>
      </dsp:nvSpPr>
      <dsp:spPr>
        <a:xfrm>
          <a:off x="4503420" y="0"/>
          <a:ext cx="1920240" cy="10668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rtl="1">
            <a:lnSpc>
              <a:spcPct val="90000"/>
            </a:lnSpc>
            <a:spcBef>
              <a:spcPct val="0"/>
            </a:spcBef>
            <a:spcAft>
              <a:spcPct val="35000"/>
            </a:spcAft>
            <a:buNone/>
          </a:pPr>
          <a:r>
            <a:rPr lang="ar-SA" sz="4300" kern="1200" dirty="0"/>
            <a:t>ضرورة </a:t>
          </a:r>
        </a:p>
      </dsp:txBody>
      <dsp:txXfrm>
        <a:off x="4534666" y="31246"/>
        <a:ext cx="1857748" cy="1004308"/>
      </dsp:txXfrm>
    </dsp:sp>
    <dsp:sp modelId="{38CC050D-0469-455D-95E8-1A6190A48B88}">
      <dsp:nvSpPr>
        <dsp:cNvPr id="0" name=""/>
        <dsp:cNvSpPr/>
      </dsp:nvSpPr>
      <dsp:spPr>
        <a:xfrm>
          <a:off x="3676649" y="4533900"/>
          <a:ext cx="800100" cy="800100"/>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3DFBB7-1DB0-4767-9D51-D426E4B2B5A0}">
      <dsp:nvSpPr>
        <dsp:cNvPr id="0" name=""/>
        <dsp:cNvSpPr/>
      </dsp:nvSpPr>
      <dsp:spPr>
        <a:xfrm rot="240000">
          <a:off x="1675666" y="4191048"/>
          <a:ext cx="4802067" cy="33579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D727EE-404A-4EB7-8F6B-898E7DC2032D}">
      <dsp:nvSpPr>
        <dsp:cNvPr id="0" name=""/>
        <dsp:cNvSpPr/>
      </dsp:nvSpPr>
      <dsp:spPr>
        <a:xfrm rot="240000">
          <a:off x="4564057" y="3586104"/>
          <a:ext cx="1905645" cy="658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ar-SA" sz="1700" kern="1200" dirty="0"/>
            <a:t>تعزيز  سيادة القانون</a:t>
          </a:r>
        </a:p>
      </dsp:txBody>
      <dsp:txXfrm>
        <a:off x="4596183" y="3618230"/>
        <a:ext cx="1841393" cy="593852"/>
      </dsp:txXfrm>
    </dsp:sp>
    <dsp:sp modelId="{77E32A68-ABF8-47C9-A798-FFA496D7F058}">
      <dsp:nvSpPr>
        <dsp:cNvPr id="0" name=""/>
        <dsp:cNvSpPr/>
      </dsp:nvSpPr>
      <dsp:spPr>
        <a:xfrm rot="240000">
          <a:off x="4617397" y="2882016"/>
          <a:ext cx="1905645" cy="658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ar-SA" sz="1700" kern="1200" dirty="0"/>
            <a:t>بناء ثقة المواطن</a:t>
          </a:r>
        </a:p>
      </dsp:txBody>
      <dsp:txXfrm>
        <a:off x="4649523" y="2914142"/>
        <a:ext cx="1841393" cy="593852"/>
      </dsp:txXfrm>
    </dsp:sp>
    <dsp:sp modelId="{66F9C3BB-F4FC-4A2D-B8DA-0D726904A5BD}">
      <dsp:nvSpPr>
        <dsp:cNvPr id="0" name=""/>
        <dsp:cNvSpPr/>
      </dsp:nvSpPr>
      <dsp:spPr>
        <a:xfrm rot="240000">
          <a:off x="4670737" y="2177928"/>
          <a:ext cx="1905645" cy="658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ar-SA" sz="1700" b="1" kern="1200"/>
            <a:t>تعزيز استقلالية الدولة</a:t>
          </a:r>
          <a:endParaRPr lang="ar-SA" sz="1700" kern="1200"/>
        </a:p>
      </dsp:txBody>
      <dsp:txXfrm>
        <a:off x="4702863" y="2210054"/>
        <a:ext cx="1841393" cy="593852"/>
      </dsp:txXfrm>
    </dsp:sp>
    <dsp:sp modelId="{A9721348-0BF0-4D54-8AFE-8AC3927C0D1B}">
      <dsp:nvSpPr>
        <dsp:cNvPr id="0" name=""/>
        <dsp:cNvSpPr/>
      </dsp:nvSpPr>
      <dsp:spPr>
        <a:xfrm rot="240000">
          <a:off x="4724077" y="1473840"/>
          <a:ext cx="1905645" cy="658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ar-SA" sz="1700" b="1" kern="1200"/>
            <a:t>مواجهة التحديات الجديدة</a:t>
          </a:r>
          <a:endParaRPr lang="ar-SA" sz="1700" kern="1200"/>
        </a:p>
      </dsp:txBody>
      <dsp:txXfrm>
        <a:off x="4756203" y="1505966"/>
        <a:ext cx="1841393" cy="593852"/>
      </dsp:txXfrm>
    </dsp:sp>
    <dsp:sp modelId="{95A2C142-43C0-48A7-B075-CC6C649D24AC}">
      <dsp:nvSpPr>
        <dsp:cNvPr id="0" name=""/>
        <dsp:cNvSpPr/>
      </dsp:nvSpPr>
      <dsp:spPr>
        <a:xfrm rot="240000">
          <a:off x="1790377" y="3394080"/>
          <a:ext cx="1905645" cy="658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ar-SA" sz="1700" kern="1200" dirty="0"/>
            <a:t>تعزيز الاستقرار والأمن الداخلي</a:t>
          </a:r>
        </a:p>
      </dsp:txBody>
      <dsp:txXfrm>
        <a:off x="1822503" y="3426206"/>
        <a:ext cx="1841393" cy="593852"/>
      </dsp:txXfrm>
    </dsp:sp>
    <dsp:sp modelId="{BB815767-659F-4060-B3CA-0C242F9C6146}">
      <dsp:nvSpPr>
        <dsp:cNvPr id="0" name=""/>
        <dsp:cNvSpPr/>
      </dsp:nvSpPr>
      <dsp:spPr>
        <a:xfrm rot="240000">
          <a:off x="1843717" y="2689992"/>
          <a:ext cx="1905645" cy="658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ar-SA" sz="1700" b="1" kern="1200" dirty="0"/>
            <a:t>تعزيز التنمية الاقتصادية </a:t>
          </a:r>
          <a:endParaRPr lang="ar-SA" sz="1700" kern="1200" dirty="0"/>
        </a:p>
      </dsp:txBody>
      <dsp:txXfrm>
        <a:off x="1875843" y="2722118"/>
        <a:ext cx="1841393" cy="593852"/>
      </dsp:txXfrm>
    </dsp:sp>
    <dsp:sp modelId="{C4AF1516-F727-41BD-9241-5EBEB801A674}">
      <dsp:nvSpPr>
        <dsp:cNvPr id="0" name=""/>
        <dsp:cNvSpPr/>
      </dsp:nvSpPr>
      <dsp:spPr>
        <a:xfrm rot="240000">
          <a:off x="1897057" y="1985904"/>
          <a:ext cx="1905645" cy="658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ar-SA" sz="1700" b="1" kern="1200"/>
            <a:t>الالتزام بحقوق الإنسان</a:t>
          </a:r>
          <a:endParaRPr lang="ar-SA" sz="1700" kern="1200"/>
        </a:p>
      </dsp:txBody>
      <dsp:txXfrm>
        <a:off x="1929183" y="2018030"/>
        <a:ext cx="1841393" cy="5938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FD860-8E74-4476-A54B-F33D3442ACFA}">
      <dsp:nvSpPr>
        <dsp:cNvPr id="0" name=""/>
        <dsp:cNvSpPr/>
      </dsp:nvSpPr>
      <dsp:spPr>
        <a:xfrm>
          <a:off x="1476755" y="1965253"/>
          <a:ext cx="932688" cy="9328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37E1692-3EE3-4C89-B0A6-661EC0EC58B2}">
      <dsp:nvSpPr>
        <dsp:cNvPr id="0" name=""/>
        <dsp:cNvSpPr/>
      </dsp:nvSpPr>
      <dsp:spPr>
        <a:xfrm>
          <a:off x="1408747" y="1237198"/>
          <a:ext cx="1068705" cy="5719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1">
            <a:lnSpc>
              <a:spcPct val="90000"/>
            </a:lnSpc>
            <a:spcBef>
              <a:spcPct val="0"/>
            </a:spcBef>
            <a:spcAft>
              <a:spcPct val="35000"/>
            </a:spcAft>
            <a:buNone/>
          </a:pPr>
          <a:endParaRPr lang="ar-SA" sz="1200" b="1" kern="1200">
            <a:solidFill>
              <a:schemeClr val="tx2"/>
            </a:solidFill>
          </a:endParaRPr>
        </a:p>
      </dsp:txBody>
      <dsp:txXfrm>
        <a:off x="1408747" y="1237198"/>
        <a:ext cx="1068705" cy="571920"/>
      </dsp:txXfrm>
    </dsp:sp>
    <dsp:sp modelId="{6C0514EA-4BDE-4ECB-BAA0-EF07666E6DB2}">
      <dsp:nvSpPr>
        <dsp:cNvPr id="0" name=""/>
        <dsp:cNvSpPr/>
      </dsp:nvSpPr>
      <dsp:spPr>
        <a:xfrm>
          <a:off x="1750344" y="2096794"/>
          <a:ext cx="932688" cy="9328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BDDBF47-ABA1-4B85-9AE8-272867CEC0D4}">
      <dsp:nvSpPr>
        <dsp:cNvPr id="0" name=""/>
        <dsp:cNvSpPr/>
      </dsp:nvSpPr>
      <dsp:spPr>
        <a:xfrm>
          <a:off x="2798063" y="1780522"/>
          <a:ext cx="1010412" cy="62911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1">
            <a:lnSpc>
              <a:spcPct val="90000"/>
            </a:lnSpc>
            <a:spcBef>
              <a:spcPct val="0"/>
            </a:spcBef>
            <a:spcAft>
              <a:spcPct val="35000"/>
            </a:spcAft>
            <a:buNone/>
          </a:pPr>
          <a:r>
            <a:rPr lang="ar-SA" sz="1200" b="1" kern="1200" dirty="0">
              <a:solidFill>
                <a:schemeClr val="tx2"/>
              </a:solidFill>
            </a:rPr>
            <a:t>البيئة القانونية السليمة والفعّالة وإصلاح التشريعات.</a:t>
          </a:r>
        </a:p>
      </dsp:txBody>
      <dsp:txXfrm>
        <a:off x="2798063" y="1780522"/>
        <a:ext cx="1010412" cy="629112"/>
      </dsp:txXfrm>
    </dsp:sp>
    <dsp:sp modelId="{71A21C23-C25B-4F77-8554-820B71BE1496}">
      <dsp:nvSpPr>
        <dsp:cNvPr id="0" name=""/>
        <dsp:cNvSpPr/>
      </dsp:nvSpPr>
      <dsp:spPr>
        <a:xfrm>
          <a:off x="1817575" y="2392763"/>
          <a:ext cx="932688" cy="9328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129670E-1BDE-454F-B177-62408C12B831}">
      <dsp:nvSpPr>
        <dsp:cNvPr id="0" name=""/>
        <dsp:cNvSpPr/>
      </dsp:nvSpPr>
      <dsp:spPr>
        <a:xfrm>
          <a:off x="2895219" y="2581211"/>
          <a:ext cx="990981" cy="67200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1">
            <a:lnSpc>
              <a:spcPct val="90000"/>
            </a:lnSpc>
            <a:spcBef>
              <a:spcPct val="0"/>
            </a:spcBef>
            <a:spcAft>
              <a:spcPct val="35000"/>
            </a:spcAft>
            <a:buNone/>
          </a:pPr>
          <a:r>
            <a:rPr lang="ar-SA" sz="1200" b="1" kern="1200" dirty="0">
              <a:solidFill>
                <a:schemeClr val="tx2"/>
              </a:solidFill>
            </a:rPr>
            <a:t>هيكل تنظيمي متطور.</a:t>
          </a:r>
        </a:p>
      </dsp:txBody>
      <dsp:txXfrm>
        <a:off x="2895219" y="2581211"/>
        <a:ext cx="990981" cy="672006"/>
      </dsp:txXfrm>
    </dsp:sp>
    <dsp:sp modelId="{C6256500-8AD7-458B-979C-A4A2D47DE0FE}">
      <dsp:nvSpPr>
        <dsp:cNvPr id="0" name=""/>
        <dsp:cNvSpPr/>
      </dsp:nvSpPr>
      <dsp:spPr>
        <a:xfrm>
          <a:off x="1628317" y="2630110"/>
          <a:ext cx="932688" cy="9328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DBEC7BC-8D14-49A4-979C-746DDF4E9D7F}">
      <dsp:nvSpPr>
        <dsp:cNvPr id="0" name=""/>
        <dsp:cNvSpPr/>
      </dsp:nvSpPr>
      <dsp:spPr>
        <a:xfrm>
          <a:off x="2467737" y="3481986"/>
          <a:ext cx="1068705" cy="61481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1">
            <a:lnSpc>
              <a:spcPct val="90000"/>
            </a:lnSpc>
            <a:spcBef>
              <a:spcPct val="0"/>
            </a:spcBef>
            <a:spcAft>
              <a:spcPct val="35000"/>
            </a:spcAft>
            <a:buNone/>
          </a:pPr>
          <a:r>
            <a:rPr lang="ar-SA" sz="1200" b="1" kern="1200">
              <a:solidFill>
                <a:schemeClr val="tx2"/>
              </a:solidFill>
            </a:rPr>
            <a:t>كفاءة وجودة عالية. </a:t>
          </a:r>
        </a:p>
      </dsp:txBody>
      <dsp:txXfrm>
        <a:off x="2467737" y="3481986"/>
        <a:ext cx="1068705" cy="614814"/>
      </dsp:txXfrm>
    </dsp:sp>
    <dsp:sp modelId="{EF3E3B1A-A6A3-42B5-A5CA-696CB4AD500C}">
      <dsp:nvSpPr>
        <dsp:cNvPr id="0" name=""/>
        <dsp:cNvSpPr/>
      </dsp:nvSpPr>
      <dsp:spPr>
        <a:xfrm>
          <a:off x="1325194" y="2630110"/>
          <a:ext cx="932688" cy="9328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097A1BD-AE59-4CBF-AC1C-9B6519B82BEA}">
      <dsp:nvSpPr>
        <dsp:cNvPr id="0" name=""/>
        <dsp:cNvSpPr/>
      </dsp:nvSpPr>
      <dsp:spPr>
        <a:xfrm>
          <a:off x="349757" y="3481986"/>
          <a:ext cx="1068705" cy="61481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1">
            <a:lnSpc>
              <a:spcPct val="90000"/>
            </a:lnSpc>
            <a:spcBef>
              <a:spcPct val="0"/>
            </a:spcBef>
            <a:spcAft>
              <a:spcPct val="35000"/>
            </a:spcAft>
            <a:buNone/>
          </a:pPr>
          <a:r>
            <a:rPr lang="ar-SA" sz="1200" b="1" kern="1200" dirty="0">
              <a:solidFill>
                <a:schemeClr val="tx2"/>
              </a:solidFill>
            </a:rPr>
            <a:t>محاربة الفساد.</a:t>
          </a:r>
        </a:p>
      </dsp:txBody>
      <dsp:txXfrm>
        <a:off x="349757" y="3481986"/>
        <a:ext cx="1068705" cy="614814"/>
      </dsp:txXfrm>
    </dsp:sp>
    <dsp:sp modelId="{2EBBD683-1D22-4747-838C-4C11CD280E21}">
      <dsp:nvSpPr>
        <dsp:cNvPr id="0" name=""/>
        <dsp:cNvSpPr/>
      </dsp:nvSpPr>
      <dsp:spPr>
        <a:xfrm>
          <a:off x="1135936" y="2392763"/>
          <a:ext cx="932688" cy="9328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87E5BA2-7A9B-45B6-A4FA-B934DA9CA2B8}">
      <dsp:nvSpPr>
        <dsp:cNvPr id="0" name=""/>
        <dsp:cNvSpPr/>
      </dsp:nvSpPr>
      <dsp:spPr>
        <a:xfrm>
          <a:off x="0" y="2581211"/>
          <a:ext cx="990981" cy="67200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1">
            <a:lnSpc>
              <a:spcPct val="90000"/>
            </a:lnSpc>
            <a:spcBef>
              <a:spcPct val="0"/>
            </a:spcBef>
            <a:spcAft>
              <a:spcPct val="35000"/>
            </a:spcAft>
            <a:buNone/>
          </a:pPr>
          <a:r>
            <a:rPr lang="ar-SA" sz="1200" b="1" kern="1200" dirty="0">
              <a:solidFill>
                <a:schemeClr val="tx2"/>
              </a:solidFill>
            </a:rPr>
            <a:t>الاستقلالية والحياد.</a:t>
          </a:r>
        </a:p>
      </dsp:txBody>
      <dsp:txXfrm>
        <a:off x="0" y="2581211"/>
        <a:ext cx="990981" cy="672006"/>
      </dsp:txXfrm>
    </dsp:sp>
    <dsp:sp modelId="{30F67BC3-7AB9-418D-8CC4-B2149996E2DD}">
      <dsp:nvSpPr>
        <dsp:cNvPr id="0" name=""/>
        <dsp:cNvSpPr/>
      </dsp:nvSpPr>
      <dsp:spPr>
        <a:xfrm>
          <a:off x="1203167" y="2096794"/>
          <a:ext cx="932688" cy="9328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CD81EAD-D957-4729-8C95-B7C848683CA5}">
      <dsp:nvSpPr>
        <dsp:cNvPr id="0" name=""/>
        <dsp:cNvSpPr/>
      </dsp:nvSpPr>
      <dsp:spPr>
        <a:xfrm>
          <a:off x="77723" y="1780522"/>
          <a:ext cx="1010412" cy="62911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1">
            <a:lnSpc>
              <a:spcPct val="90000"/>
            </a:lnSpc>
            <a:spcBef>
              <a:spcPct val="0"/>
            </a:spcBef>
            <a:spcAft>
              <a:spcPct val="35000"/>
            </a:spcAft>
            <a:buNone/>
          </a:pPr>
          <a:r>
            <a:rPr lang="ar-SA" sz="1200" b="1" kern="1200" dirty="0">
              <a:solidFill>
                <a:schemeClr val="tx2"/>
              </a:solidFill>
            </a:rPr>
            <a:t>إشراك المجتمع المدني.</a:t>
          </a:r>
        </a:p>
      </dsp:txBody>
      <dsp:txXfrm>
        <a:off x="77723" y="1780522"/>
        <a:ext cx="1010412" cy="6291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6869C-2B66-49C2-8678-34CC58847A17}">
      <dsp:nvSpPr>
        <dsp:cNvPr id="0" name=""/>
        <dsp:cNvSpPr/>
      </dsp:nvSpPr>
      <dsp:spPr>
        <a:xfrm>
          <a:off x="0" y="8469"/>
          <a:ext cx="7886700" cy="6552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r" defTabSz="1244600" rtl="1">
            <a:lnSpc>
              <a:spcPct val="90000"/>
            </a:lnSpc>
            <a:spcBef>
              <a:spcPct val="0"/>
            </a:spcBef>
            <a:spcAft>
              <a:spcPct val="35000"/>
            </a:spcAft>
            <a:buNone/>
          </a:pPr>
          <a:r>
            <a:rPr lang="ar-SA" sz="2800" b="0" kern="1200" dirty="0">
              <a:solidFill>
                <a:schemeClr val="tx1">
                  <a:lumMod val="95000"/>
                  <a:lumOff val="5000"/>
                </a:schemeClr>
              </a:solidFill>
            </a:rPr>
            <a:t>ضوابط مسلكية</a:t>
          </a:r>
          <a:endParaRPr lang="ar-SA" sz="2800" kern="1200" dirty="0">
            <a:solidFill>
              <a:schemeClr val="tx1">
                <a:lumMod val="95000"/>
                <a:lumOff val="5000"/>
              </a:schemeClr>
            </a:solidFill>
          </a:endParaRPr>
        </a:p>
      </dsp:txBody>
      <dsp:txXfrm>
        <a:off x="31984" y="40453"/>
        <a:ext cx="7822732" cy="591232"/>
      </dsp:txXfrm>
    </dsp:sp>
    <dsp:sp modelId="{D774C5E7-B393-4805-87CC-19BD990728BA}">
      <dsp:nvSpPr>
        <dsp:cNvPr id="0" name=""/>
        <dsp:cNvSpPr/>
      </dsp:nvSpPr>
      <dsp:spPr>
        <a:xfrm>
          <a:off x="0" y="744309"/>
          <a:ext cx="7886700" cy="655200"/>
        </a:xfrm>
        <a:prstGeom prst="roundRect">
          <a:avLst/>
        </a:prstGeom>
        <a:solidFill>
          <a:schemeClr val="accent4">
            <a:hueOff val="1960178"/>
            <a:satOff val="-8155"/>
            <a:lumOff val="1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r" defTabSz="1244600" rtl="1">
            <a:lnSpc>
              <a:spcPct val="90000"/>
            </a:lnSpc>
            <a:spcBef>
              <a:spcPct val="0"/>
            </a:spcBef>
            <a:spcAft>
              <a:spcPct val="35000"/>
            </a:spcAft>
            <a:buNone/>
          </a:pPr>
          <a:r>
            <a:rPr lang="ar-SA" sz="2800" b="0" kern="1200" dirty="0">
              <a:solidFill>
                <a:schemeClr val="tx1">
                  <a:lumMod val="95000"/>
                  <a:lumOff val="5000"/>
                </a:schemeClr>
              </a:solidFill>
            </a:rPr>
            <a:t>ضوابط مهنية</a:t>
          </a:r>
          <a:endParaRPr lang="ar-SA" sz="2800" kern="1200" dirty="0">
            <a:solidFill>
              <a:schemeClr val="tx1">
                <a:lumMod val="95000"/>
                <a:lumOff val="5000"/>
              </a:schemeClr>
            </a:solidFill>
          </a:endParaRPr>
        </a:p>
      </dsp:txBody>
      <dsp:txXfrm>
        <a:off x="31984" y="776293"/>
        <a:ext cx="7822732" cy="591232"/>
      </dsp:txXfrm>
    </dsp:sp>
    <dsp:sp modelId="{2D337EE3-F9B9-499A-8EF4-71351ED44231}">
      <dsp:nvSpPr>
        <dsp:cNvPr id="0" name=""/>
        <dsp:cNvSpPr/>
      </dsp:nvSpPr>
      <dsp:spPr>
        <a:xfrm>
          <a:off x="0" y="1480149"/>
          <a:ext cx="7886700" cy="655200"/>
        </a:xfrm>
        <a:prstGeom prst="roundRect">
          <a:avLst/>
        </a:prstGeom>
        <a:solidFill>
          <a:schemeClr val="accent4">
            <a:hueOff val="3920356"/>
            <a:satOff val="-16311"/>
            <a:lumOff val="3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r" defTabSz="1244600" rtl="1">
            <a:lnSpc>
              <a:spcPct val="90000"/>
            </a:lnSpc>
            <a:spcBef>
              <a:spcPct val="0"/>
            </a:spcBef>
            <a:spcAft>
              <a:spcPct val="35000"/>
            </a:spcAft>
            <a:buNone/>
          </a:pPr>
          <a:r>
            <a:rPr lang="ar-SA" sz="2800" b="0" kern="1200" dirty="0">
              <a:solidFill>
                <a:schemeClr val="tx1">
                  <a:lumMod val="95000"/>
                  <a:lumOff val="5000"/>
                </a:schemeClr>
              </a:solidFill>
            </a:rPr>
            <a:t>تدريب وتأهيل</a:t>
          </a:r>
          <a:endParaRPr lang="ar-SA" sz="2800" kern="1200" dirty="0">
            <a:solidFill>
              <a:schemeClr val="tx1">
                <a:lumMod val="95000"/>
                <a:lumOff val="5000"/>
              </a:schemeClr>
            </a:solidFill>
          </a:endParaRPr>
        </a:p>
      </dsp:txBody>
      <dsp:txXfrm>
        <a:off x="31984" y="1512133"/>
        <a:ext cx="7822732" cy="591232"/>
      </dsp:txXfrm>
    </dsp:sp>
    <dsp:sp modelId="{59092585-FFE4-46F7-8F7C-49EF8FA38B7B}">
      <dsp:nvSpPr>
        <dsp:cNvPr id="0" name=""/>
        <dsp:cNvSpPr/>
      </dsp:nvSpPr>
      <dsp:spPr>
        <a:xfrm>
          <a:off x="0" y="2215989"/>
          <a:ext cx="7886700" cy="655200"/>
        </a:xfrm>
        <a:prstGeom prst="roundRect">
          <a:avLst/>
        </a:prstGeom>
        <a:solidFill>
          <a:schemeClr val="accent4">
            <a:hueOff val="5880535"/>
            <a:satOff val="-24466"/>
            <a:lumOff val="5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r" defTabSz="1244600" rtl="1">
            <a:lnSpc>
              <a:spcPct val="90000"/>
            </a:lnSpc>
            <a:spcBef>
              <a:spcPct val="0"/>
            </a:spcBef>
            <a:spcAft>
              <a:spcPct val="35000"/>
            </a:spcAft>
            <a:buNone/>
          </a:pPr>
          <a:r>
            <a:rPr lang="ar-SA" sz="2800" b="0" kern="1200" dirty="0">
              <a:solidFill>
                <a:schemeClr val="tx1">
                  <a:lumMod val="95000"/>
                  <a:lumOff val="5000"/>
                </a:schemeClr>
              </a:solidFill>
            </a:rPr>
            <a:t>تجهيزات لوجستية</a:t>
          </a:r>
          <a:endParaRPr lang="ar-SA" sz="2800" kern="1200" dirty="0">
            <a:solidFill>
              <a:schemeClr val="tx1">
                <a:lumMod val="95000"/>
                <a:lumOff val="5000"/>
              </a:schemeClr>
            </a:solidFill>
          </a:endParaRPr>
        </a:p>
      </dsp:txBody>
      <dsp:txXfrm>
        <a:off x="31984" y="2247973"/>
        <a:ext cx="7822732" cy="591232"/>
      </dsp:txXfrm>
    </dsp:sp>
    <dsp:sp modelId="{C1EDE1D2-0AF0-4DCF-8B07-5788D4B5FC8F}">
      <dsp:nvSpPr>
        <dsp:cNvPr id="0" name=""/>
        <dsp:cNvSpPr/>
      </dsp:nvSpPr>
      <dsp:spPr>
        <a:xfrm>
          <a:off x="0" y="2951829"/>
          <a:ext cx="7886700" cy="655200"/>
        </a:xfrm>
        <a:prstGeom prst="roundRect">
          <a:avLst/>
        </a:prstGeom>
        <a:solidFill>
          <a:schemeClr val="accent4">
            <a:hueOff val="7840713"/>
            <a:satOff val="-32622"/>
            <a:lumOff val="7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r" defTabSz="1244600" rtl="1">
            <a:lnSpc>
              <a:spcPct val="90000"/>
            </a:lnSpc>
            <a:spcBef>
              <a:spcPct val="0"/>
            </a:spcBef>
            <a:spcAft>
              <a:spcPct val="35000"/>
            </a:spcAft>
            <a:buNone/>
          </a:pPr>
          <a:r>
            <a:rPr lang="ar-SA" sz="2800" b="0" kern="1200" dirty="0">
              <a:solidFill>
                <a:schemeClr val="tx1">
                  <a:lumMod val="95000"/>
                  <a:lumOff val="5000"/>
                </a:schemeClr>
              </a:solidFill>
            </a:rPr>
            <a:t>نظام إداري ومالي واضح </a:t>
          </a:r>
          <a:endParaRPr lang="ar-SA" sz="2800" kern="1200" dirty="0">
            <a:solidFill>
              <a:schemeClr val="tx1">
                <a:lumMod val="95000"/>
                <a:lumOff val="5000"/>
              </a:schemeClr>
            </a:solidFill>
          </a:endParaRPr>
        </a:p>
      </dsp:txBody>
      <dsp:txXfrm>
        <a:off x="31984" y="2983813"/>
        <a:ext cx="7822732" cy="591232"/>
      </dsp:txXfrm>
    </dsp:sp>
    <dsp:sp modelId="{1A1BC18F-D03B-4ACB-8D26-FFD76B258AB5}">
      <dsp:nvSpPr>
        <dsp:cNvPr id="0" name=""/>
        <dsp:cNvSpPr/>
      </dsp:nvSpPr>
      <dsp:spPr>
        <a:xfrm>
          <a:off x="0" y="3687669"/>
          <a:ext cx="7886700" cy="65520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r" defTabSz="1244600" rtl="1">
            <a:lnSpc>
              <a:spcPct val="90000"/>
            </a:lnSpc>
            <a:spcBef>
              <a:spcPct val="0"/>
            </a:spcBef>
            <a:spcAft>
              <a:spcPct val="35000"/>
            </a:spcAft>
            <a:buNone/>
          </a:pPr>
          <a:r>
            <a:rPr lang="ar-SA" sz="2800" b="0" kern="1200" dirty="0">
              <a:solidFill>
                <a:schemeClr val="tx1">
                  <a:lumMod val="95000"/>
                  <a:lumOff val="5000"/>
                </a:schemeClr>
              </a:solidFill>
            </a:rPr>
            <a:t>قواعد البيانات</a:t>
          </a:r>
          <a:endParaRPr lang="ar-SA" sz="2800" kern="1200" dirty="0">
            <a:solidFill>
              <a:schemeClr val="tx1">
                <a:lumMod val="95000"/>
                <a:lumOff val="5000"/>
              </a:schemeClr>
            </a:solidFill>
          </a:endParaRPr>
        </a:p>
      </dsp:txBody>
      <dsp:txXfrm>
        <a:off x="31984" y="3719653"/>
        <a:ext cx="7822732" cy="5912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C3A81-8DA8-4E6F-B292-2A3D84AD403E}">
      <dsp:nvSpPr>
        <dsp:cNvPr id="0" name=""/>
        <dsp:cNvSpPr/>
      </dsp:nvSpPr>
      <dsp:spPr>
        <a:xfrm>
          <a:off x="609633" y="0"/>
          <a:ext cx="6930390" cy="54435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2441F4-0387-44E6-B492-4A7CEF642F56}">
      <dsp:nvSpPr>
        <dsp:cNvPr id="0" name=""/>
        <dsp:cNvSpPr/>
      </dsp:nvSpPr>
      <dsp:spPr>
        <a:xfrm>
          <a:off x="696" y="1633061"/>
          <a:ext cx="1116713" cy="2177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b="0" kern="1200"/>
            <a:t>تضارب المصالح</a:t>
          </a:r>
          <a:endParaRPr lang="ar-SA" sz="1800" kern="1200"/>
        </a:p>
      </dsp:txBody>
      <dsp:txXfrm>
        <a:off x="55209" y="1687574"/>
        <a:ext cx="1007687" cy="2068389"/>
      </dsp:txXfrm>
    </dsp:sp>
    <dsp:sp modelId="{9874D4FD-2166-461C-B1F6-087E8AD7924A}">
      <dsp:nvSpPr>
        <dsp:cNvPr id="0" name=""/>
        <dsp:cNvSpPr/>
      </dsp:nvSpPr>
      <dsp:spPr>
        <a:xfrm>
          <a:off x="1173245" y="1633061"/>
          <a:ext cx="1116713" cy="2177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b="0" kern="1200"/>
            <a:t>إقرار الذمة المالية</a:t>
          </a:r>
          <a:endParaRPr lang="ar-SA" sz="1800" kern="1200"/>
        </a:p>
      </dsp:txBody>
      <dsp:txXfrm>
        <a:off x="1227758" y="1687574"/>
        <a:ext cx="1007687" cy="2068389"/>
      </dsp:txXfrm>
    </dsp:sp>
    <dsp:sp modelId="{2AF1C154-DF30-4869-936A-1B0558207B46}">
      <dsp:nvSpPr>
        <dsp:cNvPr id="0" name=""/>
        <dsp:cNvSpPr/>
      </dsp:nvSpPr>
      <dsp:spPr>
        <a:xfrm>
          <a:off x="2345794" y="1633061"/>
          <a:ext cx="1116713" cy="2177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b="0" kern="1200"/>
            <a:t>تلقي الهدايا</a:t>
          </a:r>
          <a:endParaRPr lang="ar-SA" sz="1800" kern="1200"/>
        </a:p>
      </dsp:txBody>
      <dsp:txXfrm>
        <a:off x="2400307" y="1687574"/>
        <a:ext cx="1007687" cy="2068389"/>
      </dsp:txXfrm>
    </dsp:sp>
    <dsp:sp modelId="{7B973E0B-BD46-4E5A-9325-033F350FCF9C}">
      <dsp:nvSpPr>
        <dsp:cNvPr id="0" name=""/>
        <dsp:cNvSpPr/>
      </dsp:nvSpPr>
      <dsp:spPr>
        <a:xfrm>
          <a:off x="3518343" y="1633061"/>
          <a:ext cx="1116713" cy="2177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b="0" kern="1200"/>
            <a:t>مدونات السلوك</a:t>
          </a:r>
          <a:endParaRPr lang="ar-SA" sz="1800" kern="1200"/>
        </a:p>
      </dsp:txBody>
      <dsp:txXfrm>
        <a:off x="3572856" y="1687574"/>
        <a:ext cx="1007687" cy="2068389"/>
      </dsp:txXfrm>
    </dsp:sp>
    <dsp:sp modelId="{AB4AFEBC-B8D0-4374-A454-DD2E5A71E738}">
      <dsp:nvSpPr>
        <dsp:cNvPr id="0" name=""/>
        <dsp:cNvSpPr/>
      </dsp:nvSpPr>
      <dsp:spPr>
        <a:xfrm>
          <a:off x="4690892" y="1633061"/>
          <a:ext cx="1116713" cy="2177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b="0" kern="1200"/>
            <a:t>الإبلاغ عن الفساد</a:t>
          </a:r>
          <a:endParaRPr lang="ar-SA" sz="1800" kern="1200"/>
        </a:p>
      </dsp:txBody>
      <dsp:txXfrm>
        <a:off x="4745405" y="1687574"/>
        <a:ext cx="1007687" cy="2068389"/>
      </dsp:txXfrm>
    </dsp:sp>
    <dsp:sp modelId="{FF268F72-71BB-49D4-B68C-FD0CC1DD8E64}">
      <dsp:nvSpPr>
        <dsp:cNvPr id="0" name=""/>
        <dsp:cNvSpPr/>
      </dsp:nvSpPr>
      <dsp:spPr>
        <a:xfrm>
          <a:off x="5863441" y="1633061"/>
          <a:ext cx="1116713" cy="2177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b="0" kern="1200"/>
            <a:t>الحصول على المعلومات</a:t>
          </a:r>
          <a:endParaRPr lang="ar-SA" sz="1800" kern="1200"/>
        </a:p>
      </dsp:txBody>
      <dsp:txXfrm>
        <a:off x="5917954" y="1687574"/>
        <a:ext cx="1007687" cy="2068389"/>
      </dsp:txXfrm>
    </dsp:sp>
    <dsp:sp modelId="{23BFA966-36FF-4C82-9917-A2C8B7F1E199}">
      <dsp:nvSpPr>
        <dsp:cNvPr id="0" name=""/>
        <dsp:cNvSpPr/>
      </dsp:nvSpPr>
      <dsp:spPr>
        <a:xfrm>
          <a:off x="7035990" y="1633061"/>
          <a:ext cx="1116713" cy="2177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b="0" kern="1200"/>
            <a:t>نشر التقارير المالية والإدارية وشفافية الإجراءات. </a:t>
          </a:r>
          <a:endParaRPr lang="ar-SA" sz="1800" kern="1200"/>
        </a:p>
      </dsp:txBody>
      <dsp:txXfrm>
        <a:off x="7090503" y="1687574"/>
        <a:ext cx="1007687" cy="20683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83EC0-2E36-4A73-919B-0B3BCB744A60}">
      <dsp:nvSpPr>
        <dsp:cNvPr id="0" name=""/>
        <dsp:cNvSpPr/>
      </dsp:nvSpPr>
      <dsp:spPr>
        <a:xfrm>
          <a:off x="399653" y="1216665"/>
          <a:ext cx="4183856" cy="41838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93AFB4-0C88-4EDF-8369-92713898BDFE}">
      <dsp:nvSpPr>
        <dsp:cNvPr id="0" name=""/>
        <dsp:cNvSpPr/>
      </dsp:nvSpPr>
      <dsp:spPr>
        <a:xfrm>
          <a:off x="864409" y="1681422"/>
          <a:ext cx="3254342" cy="32543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B6F4F5-D6BF-43CF-B28C-8944D8DB4A60}">
      <dsp:nvSpPr>
        <dsp:cNvPr id="0" name=""/>
        <dsp:cNvSpPr/>
      </dsp:nvSpPr>
      <dsp:spPr>
        <a:xfrm>
          <a:off x="1329166" y="2146178"/>
          <a:ext cx="2324829" cy="23248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02B97A-C019-49CE-94A3-D93DFF37C12C}">
      <dsp:nvSpPr>
        <dsp:cNvPr id="0" name=""/>
        <dsp:cNvSpPr/>
      </dsp:nvSpPr>
      <dsp:spPr>
        <a:xfrm>
          <a:off x="1794271" y="2611284"/>
          <a:ext cx="1394618" cy="13946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EFC255-479E-4200-A449-908022CADC69}">
      <dsp:nvSpPr>
        <dsp:cNvPr id="0" name=""/>
        <dsp:cNvSpPr/>
      </dsp:nvSpPr>
      <dsp:spPr>
        <a:xfrm>
          <a:off x="2259028" y="3076040"/>
          <a:ext cx="465105" cy="4651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9CAAA1-3892-4453-9F4A-3957FAD2DBD3}">
      <dsp:nvSpPr>
        <dsp:cNvPr id="0" name=""/>
        <dsp:cNvSpPr/>
      </dsp:nvSpPr>
      <dsp:spPr>
        <a:xfrm>
          <a:off x="5280818" y="177953"/>
          <a:ext cx="2091928" cy="73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rtl="1">
            <a:lnSpc>
              <a:spcPct val="90000"/>
            </a:lnSpc>
            <a:spcBef>
              <a:spcPct val="0"/>
            </a:spcBef>
            <a:spcAft>
              <a:spcPct val="35000"/>
            </a:spcAft>
            <a:buNone/>
          </a:pPr>
          <a:r>
            <a:rPr lang="ar-SA" sz="2100" b="1" kern="1200"/>
            <a:t>الرصد والتقييم</a:t>
          </a:r>
          <a:endParaRPr lang="ar-SA" sz="2100" kern="1200"/>
        </a:p>
      </dsp:txBody>
      <dsp:txXfrm>
        <a:off x="5280818" y="177953"/>
        <a:ext cx="2091928" cy="738590"/>
      </dsp:txXfrm>
    </dsp:sp>
    <dsp:sp modelId="{2B8906FB-F9C1-43D1-9DEA-3E400B6BEC04}">
      <dsp:nvSpPr>
        <dsp:cNvPr id="0" name=""/>
        <dsp:cNvSpPr/>
      </dsp:nvSpPr>
      <dsp:spPr>
        <a:xfrm>
          <a:off x="4757836" y="547248"/>
          <a:ext cx="5229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FF57FB-4194-40CC-9F7C-647F4472F982}">
      <dsp:nvSpPr>
        <dsp:cNvPr id="0" name=""/>
        <dsp:cNvSpPr/>
      </dsp:nvSpPr>
      <dsp:spPr>
        <a:xfrm rot="5400000">
          <a:off x="2242293" y="796536"/>
          <a:ext cx="2761345" cy="2262768"/>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94AABA-5AE8-4AFC-AAA7-1476F79C8F74}">
      <dsp:nvSpPr>
        <dsp:cNvPr id="0" name=""/>
        <dsp:cNvSpPr/>
      </dsp:nvSpPr>
      <dsp:spPr>
        <a:xfrm>
          <a:off x="5280818" y="958939"/>
          <a:ext cx="2091928" cy="73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rtl="1">
            <a:lnSpc>
              <a:spcPct val="90000"/>
            </a:lnSpc>
            <a:spcBef>
              <a:spcPct val="0"/>
            </a:spcBef>
            <a:spcAft>
              <a:spcPct val="35000"/>
            </a:spcAft>
            <a:buNone/>
          </a:pPr>
          <a:r>
            <a:rPr lang="ar-SA" sz="2100" b="1" kern="1200"/>
            <a:t>التوعية والتثقيف</a:t>
          </a:r>
          <a:endParaRPr lang="ar-SA" sz="2100" kern="1200"/>
        </a:p>
      </dsp:txBody>
      <dsp:txXfrm>
        <a:off x="5280818" y="958939"/>
        <a:ext cx="2091928" cy="738590"/>
      </dsp:txXfrm>
    </dsp:sp>
    <dsp:sp modelId="{E45B2814-AB3B-46B2-91E1-4BE308D539ED}">
      <dsp:nvSpPr>
        <dsp:cNvPr id="0" name=""/>
        <dsp:cNvSpPr/>
      </dsp:nvSpPr>
      <dsp:spPr>
        <a:xfrm>
          <a:off x="4757836" y="1328234"/>
          <a:ext cx="5229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BDAC2B-96A9-4811-A9F7-BBA65614539B}">
      <dsp:nvSpPr>
        <dsp:cNvPr id="0" name=""/>
        <dsp:cNvSpPr/>
      </dsp:nvSpPr>
      <dsp:spPr>
        <a:xfrm rot="5400000">
          <a:off x="2648057" y="1518181"/>
          <a:ext cx="2299168" cy="191760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69E643-45C1-4CA9-8756-F7449085E675}">
      <dsp:nvSpPr>
        <dsp:cNvPr id="0" name=""/>
        <dsp:cNvSpPr/>
      </dsp:nvSpPr>
      <dsp:spPr>
        <a:xfrm>
          <a:off x="5280818" y="1739926"/>
          <a:ext cx="2091928" cy="73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rtl="1">
            <a:lnSpc>
              <a:spcPct val="90000"/>
            </a:lnSpc>
            <a:spcBef>
              <a:spcPct val="0"/>
            </a:spcBef>
            <a:spcAft>
              <a:spcPct val="35000"/>
            </a:spcAft>
            <a:buNone/>
          </a:pPr>
          <a:r>
            <a:rPr lang="ar-SA" sz="2100" b="1" kern="1200" dirty="0"/>
            <a:t>المناصرة</a:t>
          </a:r>
          <a:endParaRPr lang="ar-SA" sz="2100" kern="1200" dirty="0"/>
        </a:p>
      </dsp:txBody>
      <dsp:txXfrm>
        <a:off x="5280818" y="1739926"/>
        <a:ext cx="2091928" cy="738590"/>
      </dsp:txXfrm>
    </dsp:sp>
    <dsp:sp modelId="{68F81C0E-CC45-4941-916F-CA3C0DDBAC78}">
      <dsp:nvSpPr>
        <dsp:cNvPr id="0" name=""/>
        <dsp:cNvSpPr/>
      </dsp:nvSpPr>
      <dsp:spPr>
        <a:xfrm>
          <a:off x="4757836" y="2109221"/>
          <a:ext cx="5229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5B39D6-4F96-4CE1-B979-778A3B9552B4}">
      <dsp:nvSpPr>
        <dsp:cNvPr id="0" name=""/>
        <dsp:cNvSpPr/>
      </dsp:nvSpPr>
      <dsp:spPr>
        <a:xfrm rot="5400000">
          <a:off x="3045942" y="2210331"/>
          <a:ext cx="1813004" cy="1610784"/>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D47B79-4E70-40F1-8296-1928D5B2AECE}">
      <dsp:nvSpPr>
        <dsp:cNvPr id="0" name=""/>
        <dsp:cNvSpPr/>
      </dsp:nvSpPr>
      <dsp:spPr>
        <a:xfrm>
          <a:off x="5280818" y="2504177"/>
          <a:ext cx="2091928" cy="73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rtl="1">
            <a:lnSpc>
              <a:spcPct val="90000"/>
            </a:lnSpc>
            <a:spcBef>
              <a:spcPct val="0"/>
            </a:spcBef>
            <a:spcAft>
              <a:spcPct val="35000"/>
            </a:spcAft>
            <a:buNone/>
          </a:pPr>
          <a:r>
            <a:rPr lang="ar-SA" sz="2100" b="1" kern="1200"/>
            <a:t>بناء القدرات</a:t>
          </a:r>
          <a:endParaRPr lang="ar-SA" sz="2100" kern="1200"/>
        </a:p>
      </dsp:txBody>
      <dsp:txXfrm>
        <a:off x="5280818" y="2504177"/>
        <a:ext cx="2091928" cy="738590"/>
      </dsp:txXfrm>
    </dsp:sp>
    <dsp:sp modelId="{F515114E-1309-4EED-A36B-62DF66AF03EE}">
      <dsp:nvSpPr>
        <dsp:cNvPr id="0" name=""/>
        <dsp:cNvSpPr/>
      </dsp:nvSpPr>
      <dsp:spPr>
        <a:xfrm>
          <a:off x="4757836" y="2873472"/>
          <a:ext cx="5229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AD55FA-A7A6-41FF-AD07-E061B8F29402}">
      <dsp:nvSpPr>
        <dsp:cNvPr id="0" name=""/>
        <dsp:cNvSpPr/>
      </dsp:nvSpPr>
      <dsp:spPr>
        <a:xfrm rot="5400000">
          <a:off x="3442013" y="2941111"/>
          <a:ext cx="1383461" cy="1248183"/>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F195FF-1908-4868-BE2E-504A0312A2B7}">
      <dsp:nvSpPr>
        <dsp:cNvPr id="0" name=""/>
        <dsp:cNvSpPr/>
      </dsp:nvSpPr>
      <dsp:spPr>
        <a:xfrm>
          <a:off x="5280818" y="3246114"/>
          <a:ext cx="2091928" cy="73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rtl="1">
            <a:lnSpc>
              <a:spcPct val="90000"/>
            </a:lnSpc>
            <a:spcBef>
              <a:spcPct val="0"/>
            </a:spcBef>
            <a:spcAft>
              <a:spcPct val="35000"/>
            </a:spcAft>
            <a:buNone/>
          </a:pPr>
          <a:r>
            <a:rPr lang="ar-SA" sz="2100" b="1" kern="1200"/>
            <a:t>وضع رؤية موحدة لإصلاح القطاع الأمني</a:t>
          </a:r>
          <a:endParaRPr lang="ar-SA" sz="2100" kern="1200"/>
        </a:p>
      </dsp:txBody>
      <dsp:txXfrm>
        <a:off x="5280818" y="3246114"/>
        <a:ext cx="2091928" cy="738590"/>
      </dsp:txXfrm>
    </dsp:sp>
    <dsp:sp modelId="{A8EDC838-B041-4CCF-8697-7923B40D6F2B}">
      <dsp:nvSpPr>
        <dsp:cNvPr id="0" name=""/>
        <dsp:cNvSpPr/>
      </dsp:nvSpPr>
      <dsp:spPr>
        <a:xfrm>
          <a:off x="4757836" y="3615409"/>
          <a:ext cx="5229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4792EB-05A4-45DD-8D22-18A19C405211}">
      <dsp:nvSpPr>
        <dsp:cNvPr id="0" name=""/>
        <dsp:cNvSpPr/>
      </dsp:nvSpPr>
      <dsp:spPr>
        <a:xfrm rot="5400000">
          <a:off x="3816469" y="3650275"/>
          <a:ext cx="976233" cy="906502"/>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65C97C-152E-4B7F-9BF3-5CF949573FA1}" type="datetimeFigureOut">
              <a:rPr lang="en-US" smtClean="0"/>
              <a:t>11/26/24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3CBD35-EC64-482E-996C-F2C70A7DC73F}" type="slidenum">
              <a:rPr lang="en-US" smtClean="0"/>
              <a:t>‹#›</a:t>
            </a:fld>
            <a:endParaRPr lang="en-US"/>
          </a:p>
        </p:txBody>
      </p:sp>
    </p:spTree>
    <p:extLst>
      <p:ext uri="{BB962C8B-B14F-4D97-AF65-F5344CB8AC3E}">
        <p14:creationId xmlns:p14="http://schemas.microsoft.com/office/powerpoint/2010/main" val="3517837030"/>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2</a:t>
            </a:fld>
            <a:endParaRPr lang="en-US"/>
          </a:p>
        </p:txBody>
      </p:sp>
    </p:spTree>
    <p:extLst>
      <p:ext uri="{BB962C8B-B14F-4D97-AF65-F5344CB8AC3E}">
        <p14:creationId xmlns:p14="http://schemas.microsoft.com/office/powerpoint/2010/main" val="2009009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13</a:t>
            </a:fld>
            <a:endParaRPr lang="en-US"/>
          </a:p>
        </p:txBody>
      </p:sp>
    </p:spTree>
    <p:extLst>
      <p:ext uri="{BB962C8B-B14F-4D97-AF65-F5344CB8AC3E}">
        <p14:creationId xmlns:p14="http://schemas.microsoft.com/office/powerpoint/2010/main" val="2934766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14</a:t>
            </a:fld>
            <a:endParaRPr lang="en-US"/>
          </a:p>
        </p:txBody>
      </p:sp>
    </p:spTree>
    <p:extLst>
      <p:ext uri="{BB962C8B-B14F-4D97-AF65-F5344CB8AC3E}">
        <p14:creationId xmlns:p14="http://schemas.microsoft.com/office/powerpoint/2010/main" val="1494730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15</a:t>
            </a:fld>
            <a:endParaRPr lang="en-US"/>
          </a:p>
        </p:txBody>
      </p:sp>
    </p:spTree>
    <p:extLst>
      <p:ext uri="{BB962C8B-B14F-4D97-AF65-F5344CB8AC3E}">
        <p14:creationId xmlns:p14="http://schemas.microsoft.com/office/powerpoint/2010/main" val="258786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16</a:t>
            </a:fld>
            <a:endParaRPr lang="en-US"/>
          </a:p>
        </p:txBody>
      </p:sp>
    </p:spTree>
    <p:extLst>
      <p:ext uri="{BB962C8B-B14F-4D97-AF65-F5344CB8AC3E}">
        <p14:creationId xmlns:p14="http://schemas.microsoft.com/office/powerpoint/2010/main" val="1254880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17</a:t>
            </a:fld>
            <a:endParaRPr lang="en-US"/>
          </a:p>
        </p:txBody>
      </p:sp>
    </p:spTree>
    <p:extLst>
      <p:ext uri="{BB962C8B-B14F-4D97-AF65-F5344CB8AC3E}">
        <p14:creationId xmlns:p14="http://schemas.microsoft.com/office/powerpoint/2010/main" val="3348636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18</a:t>
            </a:fld>
            <a:endParaRPr lang="en-US"/>
          </a:p>
        </p:txBody>
      </p:sp>
    </p:spTree>
    <p:extLst>
      <p:ext uri="{BB962C8B-B14F-4D97-AF65-F5344CB8AC3E}">
        <p14:creationId xmlns:p14="http://schemas.microsoft.com/office/powerpoint/2010/main" val="100126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19</a:t>
            </a:fld>
            <a:endParaRPr lang="en-US"/>
          </a:p>
        </p:txBody>
      </p:sp>
    </p:spTree>
    <p:extLst>
      <p:ext uri="{BB962C8B-B14F-4D97-AF65-F5344CB8AC3E}">
        <p14:creationId xmlns:p14="http://schemas.microsoft.com/office/powerpoint/2010/main" val="731373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20</a:t>
            </a:fld>
            <a:endParaRPr lang="en-US"/>
          </a:p>
        </p:txBody>
      </p:sp>
    </p:spTree>
    <p:extLst>
      <p:ext uri="{BB962C8B-B14F-4D97-AF65-F5344CB8AC3E}">
        <p14:creationId xmlns:p14="http://schemas.microsoft.com/office/powerpoint/2010/main" val="1461607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21</a:t>
            </a:fld>
            <a:endParaRPr lang="en-US"/>
          </a:p>
        </p:txBody>
      </p:sp>
    </p:spTree>
    <p:extLst>
      <p:ext uri="{BB962C8B-B14F-4D97-AF65-F5344CB8AC3E}">
        <p14:creationId xmlns:p14="http://schemas.microsoft.com/office/powerpoint/2010/main" val="2873100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3</a:t>
            </a:fld>
            <a:endParaRPr lang="en-US"/>
          </a:p>
        </p:txBody>
      </p:sp>
    </p:spTree>
    <p:extLst>
      <p:ext uri="{BB962C8B-B14F-4D97-AF65-F5344CB8AC3E}">
        <p14:creationId xmlns:p14="http://schemas.microsoft.com/office/powerpoint/2010/main" val="3852172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4</a:t>
            </a:fld>
            <a:endParaRPr lang="en-US"/>
          </a:p>
        </p:txBody>
      </p:sp>
    </p:spTree>
    <p:extLst>
      <p:ext uri="{BB962C8B-B14F-4D97-AF65-F5344CB8AC3E}">
        <p14:creationId xmlns:p14="http://schemas.microsoft.com/office/powerpoint/2010/main" val="2768807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5</a:t>
            </a:fld>
            <a:endParaRPr lang="en-US"/>
          </a:p>
        </p:txBody>
      </p:sp>
    </p:spTree>
    <p:extLst>
      <p:ext uri="{BB962C8B-B14F-4D97-AF65-F5344CB8AC3E}">
        <p14:creationId xmlns:p14="http://schemas.microsoft.com/office/powerpoint/2010/main" val="50526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6</a:t>
            </a:fld>
            <a:endParaRPr lang="en-US"/>
          </a:p>
        </p:txBody>
      </p:sp>
    </p:spTree>
    <p:extLst>
      <p:ext uri="{BB962C8B-B14F-4D97-AF65-F5344CB8AC3E}">
        <p14:creationId xmlns:p14="http://schemas.microsoft.com/office/powerpoint/2010/main" val="2370578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7</a:t>
            </a:fld>
            <a:endParaRPr lang="en-US"/>
          </a:p>
        </p:txBody>
      </p:sp>
    </p:spTree>
    <p:extLst>
      <p:ext uri="{BB962C8B-B14F-4D97-AF65-F5344CB8AC3E}">
        <p14:creationId xmlns:p14="http://schemas.microsoft.com/office/powerpoint/2010/main" val="3622805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8</a:t>
            </a:fld>
            <a:endParaRPr lang="en-US"/>
          </a:p>
        </p:txBody>
      </p:sp>
    </p:spTree>
    <p:extLst>
      <p:ext uri="{BB962C8B-B14F-4D97-AF65-F5344CB8AC3E}">
        <p14:creationId xmlns:p14="http://schemas.microsoft.com/office/powerpoint/2010/main" val="167079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11</a:t>
            </a:fld>
            <a:endParaRPr lang="en-US"/>
          </a:p>
        </p:txBody>
      </p:sp>
    </p:spTree>
    <p:extLst>
      <p:ext uri="{BB962C8B-B14F-4D97-AF65-F5344CB8AC3E}">
        <p14:creationId xmlns:p14="http://schemas.microsoft.com/office/powerpoint/2010/main" val="1895445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DE3CBD35-EC64-482E-996C-F2C70A7DC73F}" type="slidenum">
              <a:rPr lang="en-US" smtClean="0"/>
              <a:t>12</a:t>
            </a:fld>
            <a:endParaRPr lang="en-US"/>
          </a:p>
        </p:txBody>
      </p:sp>
    </p:spTree>
    <p:extLst>
      <p:ext uri="{BB962C8B-B14F-4D97-AF65-F5344CB8AC3E}">
        <p14:creationId xmlns:p14="http://schemas.microsoft.com/office/powerpoint/2010/main" val="356688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FC68B-A4F0-0477-BB02-6E04926080B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PS"/>
          </a:p>
        </p:txBody>
      </p:sp>
      <p:sp>
        <p:nvSpPr>
          <p:cNvPr id="3" name="Subtitle 2">
            <a:extLst>
              <a:ext uri="{FF2B5EF4-FFF2-40B4-BE49-F238E27FC236}">
                <a16:creationId xmlns:a16="http://schemas.microsoft.com/office/drawing/2014/main" id="{9A56DC01-5224-6467-657E-BE59F776FEC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PS"/>
          </a:p>
        </p:txBody>
      </p:sp>
      <p:sp>
        <p:nvSpPr>
          <p:cNvPr id="4" name="Date Placeholder 3">
            <a:extLst>
              <a:ext uri="{FF2B5EF4-FFF2-40B4-BE49-F238E27FC236}">
                <a16:creationId xmlns:a16="http://schemas.microsoft.com/office/drawing/2014/main" id="{9247C5D5-73F7-E19C-A686-35C2D21ABCE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703014C-3FE6-5638-BF90-D03809E869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B19B62-3089-00C5-A38D-1CF104CC7737}"/>
              </a:ext>
            </a:extLst>
          </p:cNvPr>
          <p:cNvSpPr>
            <a:spLocks noGrp="1"/>
          </p:cNvSpPr>
          <p:nvPr>
            <p:ph type="sldNum" sz="quarter" idx="12"/>
          </p:nvPr>
        </p:nvSpPr>
        <p:spPr/>
        <p:txBody>
          <a:bodyPr/>
          <a:lstStyle/>
          <a:p>
            <a:fld id="{CB7D71A2-B29E-4891-AF8A-5CDC438D3E9A}" type="slidenum">
              <a:rPr lang="en-US" smtClean="0"/>
              <a:pPr/>
              <a:t>‹#›</a:t>
            </a:fld>
            <a:endParaRPr lang="en-US"/>
          </a:p>
        </p:txBody>
      </p:sp>
    </p:spTree>
    <p:extLst>
      <p:ext uri="{BB962C8B-B14F-4D97-AF65-F5344CB8AC3E}">
        <p14:creationId xmlns:p14="http://schemas.microsoft.com/office/powerpoint/2010/main" val="1012760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7C0A4-9E96-0714-C48E-BF97E7B161D4}"/>
              </a:ext>
            </a:extLst>
          </p:cNvPr>
          <p:cNvSpPr>
            <a:spLocks noGrp="1"/>
          </p:cNvSpPr>
          <p:nvPr>
            <p:ph type="title"/>
          </p:nvPr>
        </p:nvSpPr>
        <p:spPr/>
        <p:txBody>
          <a:bodyPr/>
          <a:lstStyle/>
          <a:p>
            <a:r>
              <a:rPr lang="en-US"/>
              <a:t>Click to edit Master title style</a:t>
            </a:r>
            <a:endParaRPr lang="en-PS"/>
          </a:p>
        </p:txBody>
      </p:sp>
      <p:sp>
        <p:nvSpPr>
          <p:cNvPr id="3" name="Vertical Text Placeholder 2">
            <a:extLst>
              <a:ext uri="{FF2B5EF4-FFF2-40B4-BE49-F238E27FC236}">
                <a16:creationId xmlns:a16="http://schemas.microsoft.com/office/drawing/2014/main" id="{5CAAC2B3-95C2-D250-AFCA-401B932232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4" name="Date Placeholder 3">
            <a:extLst>
              <a:ext uri="{FF2B5EF4-FFF2-40B4-BE49-F238E27FC236}">
                <a16:creationId xmlns:a16="http://schemas.microsoft.com/office/drawing/2014/main" id="{E30A4713-0CB2-8065-6A2E-8ACFC53DD4B4}"/>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5" name="Footer Placeholder 4">
            <a:extLst>
              <a:ext uri="{FF2B5EF4-FFF2-40B4-BE49-F238E27FC236}">
                <a16:creationId xmlns:a16="http://schemas.microsoft.com/office/drawing/2014/main" id="{221CC131-B50C-0359-FB1C-121C3A52F21E}"/>
              </a:ext>
            </a:extLst>
          </p:cNvPr>
          <p:cNvSpPr>
            <a:spLocks noGrp="1"/>
          </p:cNvSpPr>
          <p:nvPr>
            <p:ph type="ftr" sz="quarter" idx="11"/>
          </p:nvPr>
        </p:nvSpPr>
        <p:spPr/>
        <p:txBody>
          <a:bodyPr/>
          <a:lstStyle/>
          <a:p>
            <a:r>
              <a:rPr lang="en-US"/>
              <a:t>Company Logo</a:t>
            </a:r>
          </a:p>
        </p:txBody>
      </p:sp>
      <p:sp>
        <p:nvSpPr>
          <p:cNvPr id="6" name="Slide Number Placeholder 5">
            <a:extLst>
              <a:ext uri="{FF2B5EF4-FFF2-40B4-BE49-F238E27FC236}">
                <a16:creationId xmlns:a16="http://schemas.microsoft.com/office/drawing/2014/main" id="{A57C5DE4-18EF-8E61-829F-8FC178BCD1DA}"/>
              </a:ext>
            </a:extLst>
          </p:cNvPr>
          <p:cNvSpPr>
            <a:spLocks noGrp="1"/>
          </p:cNvSpPr>
          <p:nvPr>
            <p:ph type="sldNum" sz="quarter" idx="12"/>
          </p:nvPr>
        </p:nvSpPr>
        <p:spPr/>
        <p:txBody>
          <a:bodyPr/>
          <a:lstStyle/>
          <a:p>
            <a:fld id="{458DDC8D-4471-4F15-A265-698E46CE6CE4}" type="slidenum">
              <a:rPr lang="en-US" smtClean="0"/>
              <a:pPr/>
              <a:t>‹#›</a:t>
            </a:fld>
            <a:endParaRPr lang="en-US"/>
          </a:p>
        </p:txBody>
      </p:sp>
    </p:spTree>
    <p:extLst>
      <p:ext uri="{BB962C8B-B14F-4D97-AF65-F5344CB8AC3E}">
        <p14:creationId xmlns:p14="http://schemas.microsoft.com/office/powerpoint/2010/main" val="3776395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00DC40-F9EE-0F76-8975-75A36E7D8E77}"/>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PS"/>
          </a:p>
        </p:txBody>
      </p:sp>
      <p:sp>
        <p:nvSpPr>
          <p:cNvPr id="3" name="Vertical Text Placeholder 2">
            <a:extLst>
              <a:ext uri="{FF2B5EF4-FFF2-40B4-BE49-F238E27FC236}">
                <a16:creationId xmlns:a16="http://schemas.microsoft.com/office/drawing/2014/main" id="{93320938-E525-90C8-8DB5-0162F6432428}"/>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4" name="Date Placeholder 3">
            <a:extLst>
              <a:ext uri="{FF2B5EF4-FFF2-40B4-BE49-F238E27FC236}">
                <a16:creationId xmlns:a16="http://schemas.microsoft.com/office/drawing/2014/main" id="{303F7C81-00D3-38CC-9F43-F792CFC43D65}"/>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5" name="Footer Placeholder 4">
            <a:extLst>
              <a:ext uri="{FF2B5EF4-FFF2-40B4-BE49-F238E27FC236}">
                <a16:creationId xmlns:a16="http://schemas.microsoft.com/office/drawing/2014/main" id="{BD56E7EE-F5E3-A375-C328-00BEC5658F4D}"/>
              </a:ext>
            </a:extLst>
          </p:cNvPr>
          <p:cNvSpPr>
            <a:spLocks noGrp="1"/>
          </p:cNvSpPr>
          <p:nvPr>
            <p:ph type="ftr" sz="quarter" idx="11"/>
          </p:nvPr>
        </p:nvSpPr>
        <p:spPr/>
        <p:txBody>
          <a:bodyPr/>
          <a:lstStyle/>
          <a:p>
            <a:r>
              <a:rPr lang="en-US"/>
              <a:t>Company Logo</a:t>
            </a:r>
          </a:p>
        </p:txBody>
      </p:sp>
      <p:sp>
        <p:nvSpPr>
          <p:cNvPr id="6" name="Slide Number Placeholder 5">
            <a:extLst>
              <a:ext uri="{FF2B5EF4-FFF2-40B4-BE49-F238E27FC236}">
                <a16:creationId xmlns:a16="http://schemas.microsoft.com/office/drawing/2014/main" id="{F78CFE80-3756-F05F-1DEB-E9FDED523C9A}"/>
              </a:ext>
            </a:extLst>
          </p:cNvPr>
          <p:cNvSpPr>
            <a:spLocks noGrp="1"/>
          </p:cNvSpPr>
          <p:nvPr>
            <p:ph type="sldNum" sz="quarter" idx="12"/>
          </p:nvPr>
        </p:nvSpPr>
        <p:spPr/>
        <p:txBody>
          <a:bodyPr/>
          <a:lstStyle/>
          <a:p>
            <a:fld id="{D443636E-56CC-4DBE-9DA6-01AE20623625}" type="slidenum">
              <a:rPr lang="en-US" smtClean="0"/>
              <a:pPr/>
              <a:t>‹#›</a:t>
            </a:fld>
            <a:endParaRPr lang="en-US"/>
          </a:p>
        </p:txBody>
      </p:sp>
    </p:spTree>
    <p:extLst>
      <p:ext uri="{BB962C8B-B14F-4D97-AF65-F5344CB8AC3E}">
        <p14:creationId xmlns:p14="http://schemas.microsoft.com/office/powerpoint/2010/main" val="1322938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95A2-F3D1-DB6B-74D4-78577D0C5CD0}"/>
              </a:ext>
            </a:extLst>
          </p:cNvPr>
          <p:cNvSpPr>
            <a:spLocks noGrp="1"/>
          </p:cNvSpPr>
          <p:nvPr>
            <p:ph type="title"/>
          </p:nvPr>
        </p:nvSpPr>
        <p:spPr/>
        <p:txBody>
          <a:bodyPr/>
          <a:lstStyle/>
          <a:p>
            <a:r>
              <a:rPr lang="en-US"/>
              <a:t>Click to edit Master title style</a:t>
            </a:r>
            <a:endParaRPr lang="en-PS"/>
          </a:p>
        </p:txBody>
      </p:sp>
      <p:sp>
        <p:nvSpPr>
          <p:cNvPr id="3" name="Content Placeholder 2">
            <a:extLst>
              <a:ext uri="{FF2B5EF4-FFF2-40B4-BE49-F238E27FC236}">
                <a16:creationId xmlns:a16="http://schemas.microsoft.com/office/drawing/2014/main" id="{CD52EC5F-B0E6-CB38-67A4-2A36487DE9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4" name="Date Placeholder 3">
            <a:extLst>
              <a:ext uri="{FF2B5EF4-FFF2-40B4-BE49-F238E27FC236}">
                <a16:creationId xmlns:a16="http://schemas.microsoft.com/office/drawing/2014/main" id="{C485B7DC-BEC5-1E5A-5B5B-F17ED2D489BC}"/>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5" name="Footer Placeholder 4">
            <a:extLst>
              <a:ext uri="{FF2B5EF4-FFF2-40B4-BE49-F238E27FC236}">
                <a16:creationId xmlns:a16="http://schemas.microsoft.com/office/drawing/2014/main" id="{7F836149-2C0E-E717-AD52-8EE9A1651DED}"/>
              </a:ext>
            </a:extLst>
          </p:cNvPr>
          <p:cNvSpPr>
            <a:spLocks noGrp="1"/>
          </p:cNvSpPr>
          <p:nvPr>
            <p:ph type="ftr" sz="quarter" idx="11"/>
          </p:nvPr>
        </p:nvSpPr>
        <p:spPr/>
        <p:txBody>
          <a:bodyPr/>
          <a:lstStyle/>
          <a:p>
            <a:r>
              <a:rPr lang="en-US"/>
              <a:t>Company Logo</a:t>
            </a:r>
          </a:p>
        </p:txBody>
      </p:sp>
      <p:sp>
        <p:nvSpPr>
          <p:cNvPr id="6" name="Slide Number Placeholder 5">
            <a:extLst>
              <a:ext uri="{FF2B5EF4-FFF2-40B4-BE49-F238E27FC236}">
                <a16:creationId xmlns:a16="http://schemas.microsoft.com/office/drawing/2014/main" id="{7CDB170D-62D3-8557-6122-E4B41D5005E8}"/>
              </a:ext>
            </a:extLst>
          </p:cNvPr>
          <p:cNvSpPr>
            <a:spLocks noGrp="1"/>
          </p:cNvSpPr>
          <p:nvPr>
            <p:ph type="sldNum" sz="quarter" idx="12"/>
          </p:nvPr>
        </p:nvSpPr>
        <p:spPr/>
        <p:txBody>
          <a:bodyPr/>
          <a:lstStyle/>
          <a:p>
            <a:fld id="{E78185A5-9B77-49A8-BC0C-572C4B664836}" type="slidenum">
              <a:rPr lang="en-US" smtClean="0"/>
              <a:pPr/>
              <a:t>‹#›</a:t>
            </a:fld>
            <a:endParaRPr lang="en-US"/>
          </a:p>
        </p:txBody>
      </p:sp>
    </p:spTree>
    <p:extLst>
      <p:ext uri="{BB962C8B-B14F-4D97-AF65-F5344CB8AC3E}">
        <p14:creationId xmlns:p14="http://schemas.microsoft.com/office/powerpoint/2010/main" val="3469678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21793-9511-0B75-9A06-0516D892BF8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PS"/>
          </a:p>
        </p:txBody>
      </p:sp>
      <p:sp>
        <p:nvSpPr>
          <p:cNvPr id="3" name="Text Placeholder 2">
            <a:extLst>
              <a:ext uri="{FF2B5EF4-FFF2-40B4-BE49-F238E27FC236}">
                <a16:creationId xmlns:a16="http://schemas.microsoft.com/office/drawing/2014/main" id="{3D909208-D5D3-FD1D-0C2D-BB27845BA79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0D5FB6-5C71-2359-A964-6C6ABD0E5EFF}"/>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5" name="Footer Placeholder 4">
            <a:extLst>
              <a:ext uri="{FF2B5EF4-FFF2-40B4-BE49-F238E27FC236}">
                <a16:creationId xmlns:a16="http://schemas.microsoft.com/office/drawing/2014/main" id="{955039B7-9155-3590-394E-89208026E9A3}"/>
              </a:ext>
            </a:extLst>
          </p:cNvPr>
          <p:cNvSpPr>
            <a:spLocks noGrp="1"/>
          </p:cNvSpPr>
          <p:nvPr>
            <p:ph type="ftr" sz="quarter" idx="11"/>
          </p:nvPr>
        </p:nvSpPr>
        <p:spPr/>
        <p:txBody>
          <a:bodyPr/>
          <a:lstStyle/>
          <a:p>
            <a:r>
              <a:rPr lang="en-US"/>
              <a:t>Company Logo</a:t>
            </a:r>
          </a:p>
        </p:txBody>
      </p:sp>
      <p:sp>
        <p:nvSpPr>
          <p:cNvPr id="6" name="Slide Number Placeholder 5">
            <a:extLst>
              <a:ext uri="{FF2B5EF4-FFF2-40B4-BE49-F238E27FC236}">
                <a16:creationId xmlns:a16="http://schemas.microsoft.com/office/drawing/2014/main" id="{E2C3F688-B523-7576-806D-A8FDD19005E0}"/>
              </a:ext>
            </a:extLst>
          </p:cNvPr>
          <p:cNvSpPr>
            <a:spLocks noGrp="1"/>
          </p:cNvSpPr>
          <p:nvPr>
            <p:ph type="sldNum" sz="quarter" idx="12"/>
          </p:nvPr>
        </p:nvSpPr>
        <p:spPr/>
        <p:txBody>
          <a:bodyPr/>
          <a:lstStyle/>
          <a:p>
            <a:fld id="{43470440-D883-4F87-9534-539FD439EA17}" type="slidenum">
              <a:rPr lang="en-US" smtClean="0"/>
              <a:pPr/>
              <a:t>‹#›</a:t>
            </a:fld>
            <a:endParaRPr lang="en-US"/>
          </a:p>
        </p:txBody>
      </p:sp>
    </p:spTree>
    <p:extLst>
      <p:ext uri="{BB962C8B-B14F-4D97-AF65-F5344CB8AC3E}">
        <p14:creationId xmlns:p14="http://schemas.microsoft.com/office/powerpoint/2010/main" val="3107975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95987-0F7D-FB93-429C-CCE1CF10C39D}"/>
              </a:ext>
            </a:extLst>
          </p:cNvPr>
          <p:cNvSpPr>
            <a:spLocks noGrp="1"/>
          </p:cNvSpPr>
          <p:nvPr>
            <p:ph type="title"/>
          </p:nvPr>
        </p:nvSpPr>
        <p:spPr/>
        <p:txBody>
          <a:bodyPr/>
          <a:lstStyle/>
          <a:p>
            <a:r>
              <a:rPr lang="en-US"/>
              <a:t>Click to edit Master title style</a:t>
            </a:r>
            <a:endParaRPr lang="en-PS"/>
          </a:p>
        </p:txBody>
      </p:sp>
      <p:sp>
        <p:nvSpPr>
          <p:cNvPr id="3" name="Content Placeholder 2">
            <a:extLst>
              <a:ext uri="{FF2B5EF4-FFF2-40B4-BE49-F238E27FC236}">
                <a16:creationId xmlns:a16="http://schemas.microsoft.com/office/drawing/2014/main" id="{9923DF31-2011-CF0A-6607-F7C78D171E7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4" name="Content Placeholder 3">
            <a:extLst>
              <a:ext uri="{FF2B5EF4-FFF2-40B4-BE49-F238E27FC236}">
                <a16:creationId xmlns:a16="http://schemas.microsoft.com/office/drawing/2014/main" id="{BE81A4E6-A9C4-3BC8-18E4-4DD907257955}"/>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5" name="Date Placeholder 4">
            <a:extLst>
              <a:ext uri="{FF2B5EF4-FFF2-40B4-BE49-F238E27FC236}">
                <a16:creationId xmlns:a16="http://schemas.microsoft.com/office/drawing/2014/main" id="{A03E2621-89A1-2EE2-3A9C-992C924A11E5}"/>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6" name="Footer Placeholder 5">
            <a:extLst>
              <a:ext uri="{FF2B5EF4-FFF2-40B4-BE49-F238E27FC236}">
                <a16:creationId xmlns:a16="http://schemas.microsoft.com/office/drawing/2014/main" id="{294722BD-B24E-C7FA-8922-4B5B2AB12063}"/>
              </a:ext>
            </a:extLst>
          </p:cNvPr>
          <p:cNvSpPr>
            <a:spLocks noGrp="1"/>
          </p:cNvSpPr>
          <p:nvPr>
            <p:ph type="ftr" sz="quarter" idx="11"/>
          </p:nvPr>
        </p:nvSpPr>
        <p:spPr/>
        <p:txBody>
          <a:bodyPr/>
          <a:lstStyle/>
          <a:p>
            <a:r>
              <a:rPr lang="en-US"/>
              <a:t>Company Logo</a:t>
            </a:r>
          </a:p>
        </p:txBody>
      </p:sp>
      <p:sp>
        <p:nvSpPr>
          <p:cNvPr id="7" name="Slide Number Placeholder 6">
            <a:extLst>
              <a:ext uri="{FF2B5EF4-FFF2-40B4-BE49-F238E27FC236}">
                <a16:creationId xmlns:a16="http://schemas.microsoft.com/office/drawing/2014/main" id="{A5F02D46-7D99-4520-D194-D4535ADE0F0C}"/>
              </a:ext>
            </a:extLst>
          </p:cNvPr>
          <p:cNvSpPr>
            <a:spLocks noGrp="1"/>
          </p:cNvSpPr>
          <p:nvPr>
            <p:ph type="sldNum" sz="quarter" idx="12"/>
          </p:nvPr>
        </p:nvSpPr>
        <p:spPr/>
        <p:txBody>
          <a:bodyPr/>
          <a:lstStyle/>
          <a:p>
            <a:fld id="{708952E0-7766-4A0B-81AB-BC512C131824}" type="slidenum">
              <a:rPr lang="en-US" smtClean="0"/>
              <a:pPr/>
              <a:t>‹#›</a:t>
            </a:fld>
            <a:endParaRPr lang="en-US"/>
          </a:p>
        </p:txBody>
      </p:sp>
    </p:spTree>
    <p:extLst>
      <p:ext uri="{BB962C8B-B14F-4D97-AF65-F5344CB8AC3E}">
        <p14:creationId xmlns:p14="http://schemas.microsoft.com/office/powerpoint/2010/main" val="1452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EAB02-56D6-ABDA-CC14-A178BFE29527}"/>
              </a:ext>
            </a:extLst>
          </p:cNvPr>
          <p:cNvSpPr>
            <a:spLocks noGrp="1"/>
          </p:cNvSpPr>
          <p:nvPr>
            <p:ph type="title"/>
          </p:nvPr>
        </p:nvSpPr>
        <p:spPr>
          <a:xfrm>
            <a:off x="629841" y="365126"/>
            <a:ext cx="7886700" cy="1325563"/>
          </a:xfrm>
        </p:spPr>
        <p:txBody>
          <a:bodyPr/>
          <a:lstStyle/>
          <a:p>
            <a:r>
              <a:rPr lang="en-US"/>
              <a:t>Click to edit Master title style</a:t>
            </a:r>
            <a:endParaRPr lang="en-PS"/>
          </a:p>
        </p:txBody>
      </p:sp>
      <p:sp>
        <p:nvSpPr>
          <p:cNvPr id="3" name="Text Placeholder 2">
            <a:extLst>
              <a:ext uri="{FF2B5EF4-FFF2-40B4-BE49-F238E27FC236}">
                <a16:creationId xmlns:a16="http://schemas.microsoft.com/office/drawing/2014/main" id="{37C13FAF-4845-9B70-4E15-79F1212361C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9214159-C18B-3E0E-22AC-D6696121496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5" name="Text Placeholder 4">
            <a:extLst>
              <a:ext uri="{FF2B5EF4-FFF2-40B4-BE49-F238E27FC236}">
                <a16:creationId xmlns:a16="http://schemas.microsoft.com/office/drawing/2014/main" id="{FA945DC9-7881-CCF6-A9CE-77B1AEF4B30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1927D73-263B-6DB8-1DC5-725D982A775D}"/>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7" name="Date Placeholder 6">
            <a:extLst>
              <a:ext uri="{FF2B5EF4-FFF2-40B4-BE49-F238E27FC236}">
                <a16:creationId xmlns:a16="http://schemas.microsoft.com/office/drawing/2014/main" id="{97A0ECA3-1E90-BA6E-661B-3FA5473F9004}"/>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8" name="Footer Placeholder 7">
            <a:extLst>
              <a:ext uri="{FF2B5EF4-FFF2-40B4-BE49-F238E27FC236}">
                <a16:creationId xmlns:a16="http://schemas.microsoft.com/office/drawing/2014/main" id="{ABF382EF-C731-611E-A6C0-3E85B9EBBF61}"/>
              </a:ext>
            </a:extLst>
          </p:cNvPr>
          <p:cNvSpPr>
            <a:spLocks noGrp="1"/>
          </p:cNvSpPr>
          <p:nvPr>
            <p:ph type="ftr" sz="quarter" idx="11"/>
          </p:nvPr>
        </p:nvSpPr>
        <p:spPr/>
        <p:txBody>
          <a:bodyPr/>
          <a:lstStyle/>
          <a:p>
            <a:r>
              <a:rPr lang="en-US"/>
              <a:t>Company Logo</a:t>
            </a:r>
          </a:p>
        </p:txBody>
      </p:sp>
      <p:sp>
        <p:nvSpPr>
          <p:cNvPr id="9" name="Slide Number Placeholder 8">
            <a:extLst>
              <a:ext uri="{FF2B5EF4-FFF2-40B4-BE49-F238E27FC236}">
                <a16:creationId xmlns:a16="http://schemas.microsoft.com/office/drawing/2014/main" id="{5D5954E2-9F5A-68A3-97D3-FC4CB224538F}"/>
              </a:ext>
            </a:extLst>
          </p:cNvPr>
          <p:cNvSpPr>
            <a:spLocks noGrp="1"/>
          </p:cNvSpPr>
          <p:nvPr>
            <p:ph type="sldNum" sz="quarter" idx="12"/>
          </p:nvPr>
        </p:nvSpPr>
        <p:spPr/>
        <p:txBody>
          <a:bodyPr/>
          <a:lstStyle/>
          <a:p>
            <a:fld id="{05C6830C-F92C-4FE6-8165-F317D0710FCA}" type="slidenum">
              <a:rPr lang="en-US" smtClean="0"/>
              <a:pPr/>
              <a:t>‹#›</a:t>
            </a:fld>
            <a:endParaRPr lang="en-US"/>
          </a:p>
        </p:txBody>
      </p:sp>
    </p:spTree>
    <p:extLst>
      <p:ext uri="{BB962C8B-B14F-4D97-AF65-F5344CB8AC3E}">
        <p14:creationId xmlns:p14="http://schemas.microsoft.com/office/powerpoint/2010/main" val="1884845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342D-C7C8-C179-3190-FF24EC386E7B}"/>
              </a:ext>
            </a:extLst>
          </p:cNvPr>
          <p:cNvSpPr>
            <a:spLocks noGrp="1"/>
          </p:cNvSpPr>
          <p:nvPr>
            <p:ph type="title"/>
          </p:nvPr>
        </p:nvSpPr>
        <p:spPr/>
        <p:txBody>
          <a:bodyPr/>
          <a:lstStyle/>
          <a:p>
            <a:r>
              <a:rPr lang="en-US"/>
              <a:t>Click to edit Master title style</a:t>
            </a:r>
            <a:endParaRPr lang="en-PS"/>
          </a:p>
        </p:txBody>
      </p:sp>
      <p:sp>
        <p:nvSpPr>
          <p:cNvPr id="3" name="Date Placeholder 2">
            <a:extLst>
              <a:ext uri="{FF2B5EF4-FFF2-40B4-BE49-F238E27FC236}">
                <a16:creationId xmlns:a16="http://schemas.microsoft.com/office/drawing/2014/main" id="{90483FF2-540D-FA92-F865-58DF5A7920B3}"/>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4" name="Footer Placeholder 3">
            <a:extLst>
              <a:ext uri="{FF2B5EF4-FFF2-40B4-BE49-F238E27FC236}">
                <a16:creationId xmlns:a16="http://schemas.microsoft.com/office/drawing/2014/main" id="{9245311B-7585-A398-C904-42DD4F484E01}"/>
              </a:ext>
            </a:extLst>
          </p:cNvPr>
          <p:cNvSpPr>
            <a:spLocks noGrp="1"/>
          </p:cNvSpPr>
          <p:nvPr>
            <p:ph type="ftr" sz="quarter" idx="11"/>
          </p:nvPr>
        </p:nvSpPr>
        <p:spPr/>
        <p:txBody>
          <a:bodyPr/>
          <a:lstStyle/>
          <a:p>
            <a:r>
              <a:rPr lang="en-US"/>
              <a:t>Company Logo</a:t>
            </a:r>
          </a:p>
        </p:txBody>
      </p:sp>
      <p:sp>
        <p:nvSpPr>
          <p:cNvPr id="5" name="Slide Number Placeholder 4">
            <a:extLst>
              <a:ext uri="{FF2B5EF4-FFF2-40B4-BE49-F238E27FC236}">
                <a16:creationId xmlns:a16="http://schemas.microsoft.com/office/drawing/2014/main" id="{480F2A24-6FCD-1810-7424-176D843D563C}"/>
              </a:ext>
            </a:extLst>
          </p:cNvPr>
          <p:cNvSpPr>
            <a:spLocks noGrp="1"/>
          </p:cNvSpPr>
          <p:nvPr>
            <p:ph type="sldNum" sz="quarter" idx="12"/>
          </p:nvPr>
        </p:nvSpPr>
        <p:spPr/>
        <p:txBody>
          <a:bodyPr/>
          <a:lstStyle/>
          <a:p>
            <a:fld id="{34D53D2D-AF9A-406A-9614-5CB52372AB85}" type="slidenum">
              <a:rPr lang="en-US" smtClean="0"/>
              <a:pPr/>
              <a:t>‹#›</a:t>
            </a:fld>
            <a:endParaRPr lang="en-US"/>
          </a:p>
        </p:txBody>
      </p:sp>
    </p:spTree>
    <p:extLst>
      <p:ext uri="{BB962C8B-B14F-4D97-AF65-F5344CB8AC3E}">
        <p14:creationId xmlns:p14="http://schemas.microsoft.com/office/powerpoint/2010/main" val="3693865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A2AF92-8BDD-A4E8-911F-99CAEB9B76C4}"/>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3" name="Footer Placeholder 2">
            <a:extLst>
              <a:ext uri="{FF2B5EF4-FFF2-40B4-BE49-F238E27FC236}">
                <a16:creationId xmlns:a16="http://schemas.microsoft.com/office/drawing/2014/main" id="{9AACDDBB-6CDF-7AE4-CDEB-42A5D5B41E79}"/>
              </a:ext>
            </a:extLst>
          </p:cNvPr>
          <p:cNvSpPr>
            <a:spLocks noGrp="1"/>
          </p:cNvSpPr>
          <p:nvPr>
            <p:ph type="ftr" sz="quarter" idx="11"/>
          </p:nvPr>
        </p:nvSpPr>
        <p:spPr/>
        <p:txBody>
          <a:bodyPr/>
          <a:lstStyle/>
          <a:p>
            <a:r>
              <a:rPr lang="en-US"/>
              <a:t>Company Logo</a:t>
            </a:r>
          </a:p>
        </p:txBody>
      </p:sp>
      <p:sp>
        <p:nvSpPr>
          <p:cNvPr id="4" name="Slide Number Placeholder 3">
            <a:extLst>
              <a:ext uri="{FF2B5EF4-FFF2-40B4-BE49-F238E27FC236}">
                <a16:creationId xmlns:a16="http://schemas.microsoft.com/office/drawing/2014/main" id="{B9EC6E2F-5DBA-D418-36E9-DF0795BA8E3E}"/>
              </a:ext>
            </a:extLst>
          </p:cNvPr>
          <p:cNvSpPr>
            <a:spLocks noGrp="1"/>
          </p:cNvSpPr>
          <p:nvPr>
            <p:ph type="sldNum" sz="quarter" idx="12"/>
          </p:nvPr>
        </p:nvSpPr>
        <p:spPr/>
        <p:txBody>
          <a:bodyPr/>
          <a:lstStyle/>
          <a:p>
            <a:fld id="{CF1F0323-F2CD-471B-8387-815818974847}" type="slidenum">
              <a:rPr lang="en-US" smtClean="0"/>
              <a:pPr/>
              <a:t>‹#›</a:t>
            </a:fld>
            <a:endParaRPr lang="en-US"/>
          </a:p>
        </p:txBody>
      </p:sp>
    </p:spTree>
    <p:extLst>
      <p:ext uri="{BB962C8B-B14F-4D97-AF65-F5344CB8AC3E}">
        <p14:creationId xmlns:p14="http://schemas.microsoft.com/office/powerpoint/2010/main" val="236858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1A323-DE39-5A87-107F-889FE1473B6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PS"/>
          </a:p>
        </p:txBody>
      </p:sp>
      <p:sp>
        <p:nvSpPr>
          <p:cNvPr id="3" name="Content Placeholder 2">
            <a:extLst>
              <a:ext uri="{FF2B5EF4-FFF2-40B4-BE49-F238E27FC236}">
                <a16:creationId xmlns:a16="http://schemas.microsoft.com/office/drawing/2014/main" id="{03E18E98-6046-D3FF-7DDB-C61D8592366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4" name="Text Placeholder 3">
            <a:extLst>
              <a:ext uri="{FF2B5EF4-FFF2-40B4-BE49-F238E27FC236}">
                <a16:creationId xmlns:a16="http://schemas.microsoft.com/office/drawing/2014/main" id="{C1C67E39-4C34-CB58-98AB-991B0773097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F3A53AB-0A04-84AC-691F-4674FAF9FAD5}"/>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6" name="Footer Placeholder 5">
            <a:extLst>
              <a:ext uri="{FF2B5EF4-FFF2-40B4-BE49-F238E27FC236}">
                <a16:creationId xmlns:a16="http://schemas.microsoft.com/office/drawing/2014/main" id="{1F80AEEF-9CCD-85FA-9CC7-E95D1E08A9B3}"/>
              </a:ext>
            </a:extLst>
          </p:cNvPr>
          <p:cNvSpPr>
            <a:spLocks noGrp="1"/>
          </p:cNvSpPr>
          <p:nvPr>
            <p:ph type="ftr" sz="quarter" idx="11"/>
          </p:nvPr>
        </p:nvSpPr>
        <p:spPr/>
        <p:txBody>
          <a:bodyPr/>
          <a:lstStyle/>
          <a:p>
            <a:r>
              <a:rPr lang="en-US"/>
              <a:t>Company Logo</a:t>
            </a:r>
          </a:p>
        </p:txBody>
      </p:sp>
      <p:sp>
        <p:nvSpPr>
          <p:cNvPr id="7" name="Slide Number Placeholder 6">
            <a:extLst>
              <a:ext uri="{FF2B5EF4-FFF2-40B4-BE49-F238E27FC236}">
                <a16:creationId xmlns:a16="http://schemas.microsoft.com/office/drawing/2014/main" id="{A971DA24-4FCD-FCFF-1577-C2FAEAF7A43B}"/>
              </a:ext>
            </a:extLst>
          </p:cNvPr>
          <p:cNvSpPr>
            <a:spLocks noGrp="1"/>
          </p:cNvSpPr>
          <p:nvPr>
            <p:ph type="sldNum" sz="quarter" idx="12"/>
          </p:nvPr>
        </p:nvSpPr>
        <p:spPr/>
        <p:txBody>
          <a:bodyPr/>
          <a:lstStyle/>
          <a:p>
            <a:fld id="{501D436C-B151-47A1-84DC-05C200CEA1B0}" type="slidenum">
              <a:rPr lang="en-US" smtClean="0"/>
              <a:pPr/>
              <a:t>‹#›</a:t>
            </a:fld>
            <a:endParaRPr lang="en-US"/>
          </a:p>
        </p:txBody>
      </p:sp>
    </p:spTree>
    <p:extLst>
      <p:ext uri="{BB962C8B-B14F-4D97-AF65-F5344CB8AC3E}">
        <p14:creationId xmlns:p14="http://schemas.microsoft.com/office/powerpoint/2010/main" val="1530569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8ECEA-6E16-3EFD-857D-02E20EF8BBE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PS"/>
          </a:p>
        </p:txBody>
      </p:sp>
      <p:sp>
        <p:nvSpPr>
          <p:cNvPr id="3" name="Picture Placeholder 2">
            <a:extLst>
              <a:ext uri="{FF2B5EF4-FFF2-40B4-BE49-F238E27FC236}">
                <a16:creationId xmlns:a16="http://schemas.microsoft.com/office/drawing/2014/main" id="{37FC3C1F-FF74-93BF-5303-E5F6AB4682E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PS"/>
          </a:p>
        </p:txBody>
      </p:sp>
      <p:sp>
        <p:nvSpPr>
          <p:cNvPr id="4" name="Text Placeholder 3">
            <a:extLst>
              <a:ext uri="{FF2B5EF4-FFF2-40B4-BE49-F238E27FC236}">
                <a16:creationId xmlns:a16="http://schemas.microsoft.com/office/drawing/2014/main" id="{72F9C14E-539B-2309-2AED-87F56A34119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E84522B-29CE-D2F4-6E5C-04ACAC7A8C47}"/>
              </a:ext>
            </a:extLst>
          </p:cNvPr>
          <p:cNvSpPr>
            <a:spLocks noGrp="1"/>
          </p:cNvSpPr>
          <p:nvPr>
            <p:ph type="dt" sz="half" idx="10"/>
          </p:nvPr>
        </p:nvSpPr>
        <p:spPr/>
        <p:txBody>
          <a:bodyPr/>
          <a:lstStyle/>
          <a:p>
            <a:fld id="{84D48727-B5B7-3547-A2F2-CB2F175EB2C8}" type="datetimeFigureOut">
              <a:rPr lang="en-PS" smtClean="0"/>
              <a:t>26/11/2024</a:t>
            </a:fld>
            <a:endParaRPr lang="en-PS"/>
          </a:p>
        </p:txBody>
      </p:sp>
      <p:sp>
        <p:nvSpPr>
          <p:cNvPr id="6" name="Footer Placeholder 5">
            <a:extLst>
              <a:ext uri="{FF2B5EF4-FFF2-40B4-BE49-F238E27FC236}">
                <a16:creationId xmlns:a16="http://schemas.microsoft.com/office/drawing/2014/main" id="{DAE54C03-15CB-409F-ADCF-2AE12FAD9ED6}"/>
              </a:ext>
            </a:extLst>
          </p:cNvPr>
          <p:cNvSpPr>
            <a:spLocks noGrp="1"/>
          </p:cNvSpPr>
          <p:nvPr>
            <p:ph type="ftr" sz="quarter" idx="11"/>
          </p:nvPr>
        </p:nvSpPr>
        <p:spPr/>
        <p:txBody>
          <a:bodyPr/>
          <a:lstStyle/>
          <a:p>
            <a:r>
              <a:rPr lang="en-US"/>
              <a:t>Company Logo</a:t>
            </a:r>
          </a:p>
        </p:txBody>
      </p:sp>
      <p:sp>
        <p:nvSpPr>
          <p:cNvPr id="7" name="Slide Number Placeholder 6">
            <a:extLst>
              <a:ext uri="{FF2B5EF4-FFF2-40B4-BE49-F238E27FC236}">
                <a16:creationId xmlns:a16="http://schemas.microsoft.com/office/drawing/2014/main" id="{478F0EEF-BF83-6BD1-69D8-46F9E8D9119A}"/>
              </a:ext>
            </a:extLst>
          </p:cNvPr>
          <p:cNvSpPr>
            <a:spLocks noGrp="1"/>
          </p:cNvSpPr>
          <p:nvPr>
            <p:ph type="sldNum" sz="quarter" idx="12"/>
          </p:nvPr>
        </p:nvSpPr>
        <p:spPr/>
        <p:txBody>
          <a:bodyPr/>
          <a:lstStyle/>
          <a:p>
            <a:fld id="{BBA53F38-39F4-48CA-91A4-B2DCCCA87815}" type="slidenum">
              <a:rPr lang="en-US" smtClean="0"/>
              <a:pPr/>
              <a:t>‹#›</a:t>
            </a:fld>
            <a:endParaRPr lang="en-US"/>
          </a:p>
        </p:txBody>
      </p:sp>
    </p:spTree>
    <p:extLst>
      <p:ext uri="{BB962C8B-B14F-4D97-AF65-F5344CB8AC3E}">
        <p14:creationId xmlns:p14="http://schemas.microsoft.com/office/powerpoint/2010/main" val="2867216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C95C73-77D8-9FEB-BE7D-35F46EE5878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PS"/>
          </a:p>
        </p:txBody>
      </p:sp>
      <p:sp>
        <p:nvSpPr>
          <p:cNvPr id="3" name="Text Placeholder 2">
            <a:extLst>
              <a:ext uri="{FF2B5EF4-FFF2-40B4-BE49-F238E27FC236}">
                <a16:creationId xmlns:a16="http://schemas.microsoft.com/office/drawing/2014/main" id="{04CF444F-CC27-C7C8-C5AF-307025772AF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S"/>
          </a:p>
        </p:txBody>
      </p:sp>
      <p:sp>
        <p:nvSpPr>
          <p:cNvPr id="4" name="Date Placeholder 3">
            <a:extLst>
              <a:ext uri="{FF2B5EF4-FFF2-40B4-BE49-F238E27FC236}">
                <a16:creationId xmlns:a16="http://schemas.microsoft.com/office/drawing/2014/main" id="{3CD54FE0-D4A1-C2F0-B69E-E4F4D867DF6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4D48727-B5B7-3547-A2F2-CB2F175EB2C8}" type="datetimeFigureOut">
              <a:rPr lang="en-PS" smtClean="0"/>
              <a:t>26/11/2024</a:t>
            </a:fld>
            <a:endParaRPr lang="en-PS"/>
          </a:p>
        </p:txBody>
      </p:sp>
      <p:sp>
        <p:nvSpPr>
          <p:cNvPr id="5" name="Footer Placeholder 4">
            <a:extLst>
              <a:ext uri="{FF2B5EF4-FFF2-40B4-BE49-F238E27FC236}">
                <a16:creationId xmlns:a16="http://schemas.microsoft.com/office/drawing/2014/main" id="{29BFAA54-BD3A-7C87-F970-B08B8D63FEA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Company Logo</a:t>
            </a:r>
          </a:p>
        </p:txBody>
      </p:sp>
      <p:sp>
        <p:nvSpPr>
          <p:cNvPr id="6" name="Slide Number Placeholder 5">
            <a:extLst>
              <a:ext uri="{FF2B5EF4-FFF2-40B4-BE49-F238E27FC236}">
                <a16:creationId xmlns:a16="http://schemas.microsoft.com/office/drawing/2014/main" id="{979BE6BC-0358-E597-ECA3-B54E9CA4AE5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BD63B95-D88E-4C2C-A5B0-7EFC22083C8F}" type="slidenum">
              <a:rPr lang="en-US" smtClean="0"/>
              <a:pPr/>
              <a:t>‹#›</a:t>
            </a:fld>
            <a:endParaRPr lang="en-US"/>
          </a:p>
        </p:txBody>
      </p:sp>
    </p:spTree>
    <p:extLst>
      <p:ext uri="{BB962C8B-B14F-4D97-AF65-F5344CB8AC3E}">
        <p14:creationId xmlns:p14="http://schemas.microsoft.com/office/powerpoint/2010/main" val="402886534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P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A3EAF28-D2D4-F667-16FA-2536C21E9497}"/>
              </a:ext>
            </a:extLst>
          </p:cNvPr>
          <p:cNvSpPr>
            <a:spLocks noGrp="1"/>
          </p:cNvSpPr>
          <p:nvPr>
            <p:ph type="subTitle" idx="1"/>
          </p:nvPr>
        </p:nvSpPr>
        <p:spPr>
          <a:xfrm>
            <a:off x="802386" y="5288476"/>
            <a:ext cx="6789420" cy="273362"/>
          </a:xfrm>
        </p:spPr>
        <p:txBody>
          <a:bodyPr>
            <a:normAutofit fontScale="25000" lnSpcReduction="20000"/>
          </a:bodyPr>
          <a:lstStyle/>
          <a:p>
            <a:r>
              <a:rPr lang="ar-JO" sz="450" dirty="0"/>
              <a:t>د. شاكر خليل</a:t>
            </a:r>
          </a:p>
          <a:p>
            <a:endParaRPr lang="ar-JO" sz="450" dirty="0">
              <a:solidFill>
                <a:srgbClr val="FF0000"/>
              </a:solidFill>
            </a:endParaRPr>
          </a:p>
          <a:p>
            <a:r>
              <a:rPr lang="ar-JO" sz="450" dirty="0"/>
              <a:t>2024</a:t>
            </a:r>
            <a:endParaRPr lang="en-GB" sz="450" dirty="0"/>
          </a:p>
        </p:txBody>
      </p:sp>
      <p:pic>
        <p:nvPicPr>
          <p:cNvPr id="4" name="Picture 3" descr="A logo with a yellow circle and grey text&#10;&#10;Description automatically generated">
            <a:extLst>
              <a:ext uri="{FF2B5EF4-FFF2-40B4-BE49-F238E27FC236}">
                <a16:creationId xmlns:a16="http://schemas.microsoft.com/office/drawing/2014/main" id="{062A23C4-1EA8-D203-0694-F64F7096A7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501" y="2213376"/>
            <a:ext cx="1371770" cy="616517"/>
          </a:xfrm>
          <a:prstGeom prst="rect">
            <a:avLst/>
          </a:prstGeom>
        </p:spPr>
      </p:pic>
      <p:pic>
        <p:nvPicPr>
          <p:cNvPr id="6" name="Picture 5" descr="A computer screen with a screen and a screen with a screen and a screen with a screen with a screen with a screen with a screen with a screen with a screen with a screen with a screen&#10;&#10;Description automatically generated">
            <a:extLst>
              <a:ext uri="{FF2B5EF4-FFF2-40B4-BE49-F238E27FC236}">
                <a16:creationId xmlns:a16="http://schemas.microsoft.com/office/drawing/2014/main" id="{03030EDC-FC8B-0FBC-4549-502FB216F76F}"/>
              </a:ext>
            </a:extLst>
          </p:cNvPr>
          <p:cNvPicPr>
            <a:picLocks noChangeAspect="1"/>
          </p:cNvPicPr>
          <p:nvPr/>
        </p:nvPicPr>
        <p:blipFill rotWithShape="1">
          <a:blip r:embed="rId3">
            <a:extLst>
              <a:ext uri="{28A0092B-C50C-407E-A947-70E740481C1C}">
                <a14:useLocalDpi xmlns:a14="http://schemas.microsoft.com/office/drawing/2010/main" val="0"/>
              </a:ext>
            </a:extLst>
          </a:blip>
          <a:srcRect t="7794" b="10367"/>
          <a:stretch/>
        </p:blipFill>
        <p:spPr>
          <a:xfrm>
            <a:off x="0" y="-40068"/>
            <a:ext cx="9144000" cy="2173667"/>
          </a:xfrm>
          <a:prstGeom prst="rect">
            <a:avLst/>
          </a:prstGeom>
        </p:spPr>
      </p:pic>
      <p:sp>
        <p:nvSpPr>
          <p:cNvPr id="5" name="Rectangle 4">
            <a:extLst>
              <a:ext uri="{FF2B5EF4-FFF2-40B4-BE49-F238E27FC236}">
                <a16:creationId xmlns:a16="http://schemas.microsoft.com/office/drawing/2014/main" id="{A31C73A7-2548-D94C-6119-64752F4C53C1}"/>
              </a:ext>
            </a:extLst>
          </p:cNvPr>
          <p:cNvSpPr/>
          <p:nvPr/>
        </p:nvSpPr>
        <p:spPr>
          <a:xfrm>
            <a:off x="2741907" y="3736893"/>
            <a:ext cx="3025942" cy="535406"/>
          </a:xfrm>
          <a:prstGeom prst="rect">
            <a:avLst/>
          </a:prstGeom>
          <a:solidFill>
            <a:srgbClr val="FFCB0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rtl="1"/>
            <a:endParaRPr lang="en-PS">
              <a:solidFill>
                <a:srgbClr val="FFCB09"/>
              </a:solidFill>
            </a:endParaRPr>
          </a:p>
        </p:txBody>
      </p:sp>
      <p:sp>
        <p:nvSpPr>
          <p:cNvPr id="2" name="Rectangle 1">
            <a:extLst>
              <a:ext uri="{FF2B5EF4-FFF2-40B4-BE49-F238E27FC236}">
                <a16:creationId xmlns:a16="http://schemas.microsoft.com/office/drawing/2014/main" id="{C4985575-83B0-0C22-E7FC-6FB01A7E43B7}"/>
              </a:ext>
            </a:extLst>
          </p:cNvPr>
          <p:cNvSpPr/>
          <p:nvPr/>
        </p:nvSpPr>
        <p:spPr>
          <a:xfrm>
            <a:off x="-1" y="6132332"/>
            <a:ext cx="9144000" cy="63166"/>
          </a:xfrm>
          <a:prstGeom prst="rect">
            <a:avLst/>
          </a:prstGeom>
          <a:solidFill>
            <a:srgbClr val="FFCB0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rtl="1"/>
            <a:endParaRPr lang="en-PS"/>
          </a:p>
        </p:txBody>
      </p:sp>
      <p:sp>
        <p:nvSpPr>
          <p:cNvPr id="10" name="Title 1">
            <a:extLst>
              <a:ext uri="{FF2B5EF4-FFF2-40B4-BE49-F238E27FC236}">
                <a16:creationId xmlns:a16="http://schemas.microsoft.com/office/drawing/2014/main" id="{63B0D3DC-1542-7434-9D87-BB65ECDB281A}"/>
              </a:ext>
            </a:extLst>
          </p:cNvPr>
          <p:cNvSpPr txBox="1">
            <a:spLocks/>
          </p:cNvSpPr>
          <p:nvPr/>
        </p:nvSpPr>
        <p:spPr>
          <a:xfrm>
            <a:off x="914400" y="4644624"/>
            <a:ext cx="6814455" cy="110416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rtl="1">
              <a:lnSpc>
                <a:spcPct val="107000"/>
              </a:lnSpc>
              <a:spcAft>
                <a:spcPts val="800"/>
              </a:spcAft>
            </a:pPr>
            <a:r>
              <a:rPr lang="ar-JO" sz="2800" b="1" kern="100" dirty="0">
                <a:latin typeface="Aptos" panose="020B0004020202020204" pitchFamily="34" charset="0"/>
                <a:ea typeface="Aptos" panose="020B0004020202020204" pitchFamily="34" charset="0"/>
                <a:cs typeface="Simplified Arabic" panose="02020603050405020304" pitchFamily="18" charset="-78"/>
              </a:rPr>
              <a:t>رؤية ائتلاف أمان</a:t>
            </a:r>
            <a:br>
              <a:rPr lang="en-PS" sz="2800" kern="100" dirty="0">
                <a:latin typeface="Aptos" panose="020B0004020202020204" pitchFamily="34" charset="0"/>
                <a:ea typeface="Aptos" panose="020B0004020202020204" pitchFamily="34" charset="0"/>
                <a:cs typeface="Arial" panose="020B0604020202020204" pitchFamily="34" charset="0"/>
              </a:rPr>
            </a:br>
            <a:r>
              <a:rPr lang="ar-JO" sz="2800" b="1" kern="100" dirty="0">
                <a:latin typeface="Aptos" panose="020B0004020202020204" pitchFamily="34" charset="0"/>
                <a:ea typeface="Aptos" panose="020B0004020202020204" pitchFamily="34" charset="0"/>
                <a:cs typeface="Simplified Arabic" panose="02020603050405020304" pitchFamily="18" charset="-78"/>
              </a:rPr>
              <a:t> </a:t>
            </a:r>
            <a:br>
              <a:rPr lang="en-PS" sz="2800" kern="100" dirty="0">
                <a:latin typeface="Aptos" panose="020B0004020202020204" pitchFamily="34" charset="0"/>
                <a:ea typeface="Aptos" panose="020B0004020202020204" pitchFamily="34" charset="0"/>
                <a:cs typeface="Arial" panose="020B0604020202020204" pitchFamily="34" charset="0"/>
              </a:rPr>
            </a:br>
            <a:r>
              <a:rPr lang="ar-JO" sz="2800" b="1" dirty="0">
                <a:ea typeface="Aptos" panose="020B0004020202020204" pitchFamily="34" charset="0"/>
                <a:cs typeface="Simplified Arabic" panose="02020603050405020304" pitchFamily="18" charset="-78"/>
              </a:rPr>
              <a:t>لتعزيز منظومة النزاهة ومكافحة الفساد في إصلاح</a:t>
            </a:r>
          </a:p>
          <a:p>
            <a:pPr rtl="1">
              <a:lnSpc>
                <a:spcPct val="107000"/>
              </a:lnSpc>
              <a:spcAft>
                <a:spcPts val="800"/>
              </a:spcAft>
            </a:pPr>
            <a:r>
              <a:rPr lang="ar-JO" sz="2800" b="1" dirty="0">
                <a:ea typeface="Aptos" panose="020B0004020202020204" pitchFamily="34" charset="0"/>
                <a:cs typeface="Simplified Arabic" panose="02020603050405020304" pitchFamily="18" charset="-78"/>
              </a:rPr>
              <a:t>قطاع الأمن</a:t>
            </a:r>
            <a:r>
              <a:rPr lang="en-PS" sz="1600" dirty="0"/>
              <a:t> </a:t>
            </a:r>
            <a:endParaRPr lang="en-GB" sz="4000" dirty="0"/>
          </a:p>
        </p:txBody>
      </p:sp>
    </p:spTree>
    <p:extLst>
      <p:ext uri="{BB962C8B-B14F-4D97-AF65-F5344CB8AC3E}">
        <p14:creationId xmlns:p14="http://schemas.microsoft.com/office/powerpoint/2010/main" val="769448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62CE4B-D735-F4F4-1E79-8C320DBE7513}"/>
              </a:ext>
            </a:extLst>
          </p:cNvPr>
          <p:cNvSpPr>
            <a:spLocks noGrp="1"/>
          </p:cNvSpPr>
          <p:nvPr>
            <p:ph idx="1"/>
          </p:nvPr>
        </p:nvSpPr>
        <p:spPr>
          <a:xfrm>
            <a:off x="4876800" y="136524"/>
            <a:ext cx="3638550" cy="6188076"/>
          </a:xfrm>
        </p:spPr>
        <p:txBody>
          <a:bodyPr>
            <a:normAutofit fontScale="92500" lnSpcReduction="20000"/>
          </a:bodyPr>
          <a:lstStyle/>
          <a:p>
            <a:pPr algn="r" rtl="1"/>
            <a:r>
              <a:rPr lang="ar-SA" sz="3000" dirty="0"/>
              <a:t>هيكلية القطاع الأمني والهرم المعكوس</a:t>
            </a:r>
            <a:endParaRPr lang="ar-EG" sz="2600" b="0" kern="100" dirty="0">
              <a:solidFill>
                <a:schemeClr val="tx2"/>
              </a:solidFill>
              <a:latin typeface="Calibri" panose="020F0502020204030204" pitchFamily="34" charset="0"/>
              <a:ea typeface="Calibri" panose="020F0502020204030204" pitchFamily="34" charset="0"/>
              <a:cs typeface="Simplified Arabic" panose="02020603050405020304" pitchFamily="18" charset="-78"/>
            </a:endParaRPr>
          </a:p>
          <a:p>
            <a:pPr marL="0" indent="0" algn="just" rtl="1">
              <a:lnSpc>
                <a:spcPct val="160000"/>
              </a:lnSpc>
              <a:buNone/>
            </a:pPr>
            <a:r>
              <a:rPr lang="ar-SA" sz="2400" b="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لقد شكلت عمليا هيكلية القطاع الأمني في فلسطين نموذجاً لظاهرة الهرم المعكوس، حيث تشغل الرتب العليا نسبة غير متناسبة مقارنة بالرتب الأدنى. هذا الوضع له جذوره في عدة أسباب تاريخية وسياسية وإدارية، ترتبط ببنية السلطة الوطنية الفلسطينية والظروف الاستثنائية التي </a:t>
            </a:r>
            <a:r>
              <a:rPr lang="ar-EG" sz="2400" b="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نشأت </a:t>
            </a:r>
            <a:r>
              <a:rPr lang="ar-SA" sz="2400" b="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فيها الأجهزة الأمنية، مما أدى إلى نشوء تحديات هيكلية أثرت على فعالية هذا القطاع</a:t>
            </a:r>
            <a:r>
              <a:rPr lang="en-US" sz="2400" b="0" kern="100" dirty="0">
                <a:solidFill>
                  <a:schemeClr val="tx2"/>
                </a:solidFill>
                <a:effectLst/>
                <a:latin typeface="Simplified Arabic" panose="02020603050405020304" pitchFamily="18" charset="-78"/>
                <a:ea typeface="Calibri" panose="020F0502020204030204" pitchFamily="34" charset="0"/>
                <a:cs typeface="Arial" panose="020B0604020202020204" pitchFamily="34" charset="0"/>
              </a:rPr>
              <a:t>.</a:t>
            </a:r>
            <a:endParaRPr lang="en-US" sz="2400" b="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F52C5EBD-5031-5353-C12D-B12D31A94A63}"/>
              </a:ext>
            </a:extLst>
          </p:cNvPr>
          <p:cNvSpPr>
            <a:spLocks noGrp="1"/>
          </p:cNvSpPr>
          <p:nvPr>
            <p:ph type="ftr" sz="quarter" idx="11"/>
          </p:nvPr>
        </p:nvSpPr>
        <p:spPr/>
        <p:txBody>
          <a:bodyPr/>
          <a:lstStyle/>
          <a:p>
            <a:r>
              <a:rPr lang="en-US"/>
              <a:t>Company Logo</a:t>
            </a:r>
          </a:p>
        </p:txBody>
      </p:sp>
      <p:pic>
        <p:nvPicPr>
          <p:cNvPr id="7" name="Picture 6" descr="A chart with a red and green pyramid&#10;&#10;Description automatically generated with medium confidence">
            <a:extLst>
              <a:ext uri="{FF2B5EF4-FFF2-40B4-BE49-F238E27FC236}">
                <a16:creationId xmlns:a16="http://schemas.microsoft.com/office/drawing/2014/main" id="{F61A0374-39CE-1048-3DC4-82E80CEAC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4738552" cy="4876800"/>
          </a:xfrm>
          <a:prstGeom prst="rect">
            <a:avLst/>
          </a:prstGeom>
        </p:spPr>
      </p:pic>
    </p:spTree>
    <p:extLst>
      <p:ext uri="{BB962C8B-B14F-4D97-AF65-F5344CB8AC3E}">
        <p14:creationId xmlns:p14="http://schemas.microsoft.com/office/powerpoint/2010/main" val="3606335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9F153-CF8C-0E62-56DB-F58B60A468CD}"/>
              </a:ext>
            </a:extLst>
          </p:cNvPr>
          <p:cNvSpPr>
            <a:spLocks noGrp="1"/>
          </p:cNvSpPr>
          <p:nvPr>
            <p:ph type="title"/>
          </p:nvPr>
        </p:nvSpPr>
        <p:spPr>
          <a:xfrm>
            <a:off x="876300" y="76200"/>
            <a:ext cx="7391400" cy="563563"/>
          </a:xfrm>
        </p:spPr>
        <p:txBody>
          <a:bodyPr/>
          <a:lstStyle/>
          <a:p>
            <a:pPr algn="ctr"/>
            <a:r>
              <a:rPr lang="ar-SA" sz="2800" b="1" dirty="0">
                <a:effectLst/>
                <a:latin typeface="Calibri" panose="020F0502020204030204" pitchFamily="34" charset="0"/>
                <a:ea typeface="Calibri" panose="020F0502020204030204" pitchFamily="34" charset="0"/>
                <a:cs typeface="Arial" panose="020B0604020202020204" pitchFamily="34" charset="0"/>
              </a:rPr>
              <a:t>أهمية وضرورة إصلاح القطاع الأمني في فلسطين</a:t>
            </a:r>
            <a:endParaRPr lang="ar-SA" sz="2800" b="1" dirty="0"/>
          </a:p>
        </p:txBody>
      </p:sp>
      <p:graphicFrame>
        <p:nvGraphicFramePr>
          <p:cNvPr id="5" name="Content Placeholder 4">
            <a:extLst>
              <a:ext uri="{FF2B5EF4-FFF2-40B4-BE49-F238E27FC236}">
                <a16:creationId xmlns:a16="http://schemas.microsoft.com/office/drawing/2014/main" id="{9D1D0291-2E1F-E45C-14E6-CD82869BA92B}"/>
              </a:ext>
            </a:extLst>
          </p:cNvPr>
          <p:cNvGraphicFramePr>
            <a:graphicFrameLocks noGrp="1"/>
          </p:cNvGraphicFramePr>
          <p:nvPr>
            <p:ph idx="1"/>
            <p:extLst>
              <p:ext uri="{D42A27DB-BD31-4B8C-83A1-F6EECF244321}">
                <p14:modId xmlns:p14="http://schemas.microsoft.com/office/powerpoint/2010/main" val="984617566"/>
              </p:ext>
            </p:extLst>
          </p:nvPr>
        </p:nvGraphicFramePr>
        <p:xfrm>
          <a:off x="838200" y="990599"/>
          <a:ext cx="8153400" cy="5334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BDC980C7-3698-6DA8-A26C-C90CFB48E8F0}"/>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4359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70784-06E6-0A65-5EDE-4F0809C6443F}"/>
              </a:ext>
            </a:extLst>
          </p:cNvPr>
          <p:cNvSpPr>
            <a:spLocks noGrp="1"/>
          </p:cNvSpPr>
          <p:nvPr>
            <p:ph type="title"/>
          </p:nvPr>
        </p:nvSpPr>
        <p:spPr>
          <a:xfrm>
            <a:off x="1447800" y="304800"/>
            <a:ext cx="7391400" cy="1047750"/>
          </a:xfrm>
        </p:spPr>
        <p:txBody>
          <a:bodyPr>
            <a:normAutofit fontScale="90000"/>
          </a:bodyPr>
          <a:lstStyle/>
          <a:p>
            <a:pPr algn="r"/>
            <a:r>
              <a:rPr lang="ar-SA" b="1" kern="100" dirty="0">
                <a:latin typeface="Calibri" panose="020F0502020204030204" pitchFamily="34" charset="0"/>
                <a:ea typeface="Calibri" panose="020F0502020204030204" pitchFamily="34" charset="0"/>
                <a:cs typeface="Simplified Arabic" panose="02020603050405020304" pitchFamily="18" charset="-78"/>
              </a:rPr>
              <a:t>ركائز عملية إصلاح القطاع الأمني</a:t>
            </a:r>
            <a:br>
              <a:rPr lang="ar-SA" b="1" kern="100" dirty="0">
                <a:latin typeface="Calibri" panose="020F0502020204030204" pitchFamily="34" charset="0"/>
                <a:ea typeface="Calibri" panose="020F0502020204030204" pitchFamily="34" charset="0"/>
                <a:cs typeface="Simplified Arabic" panose="02020603050405020304" pitchFamily="18" charset="-78"/>
              </a:rPr>
            </a:br>
            <a:br>
              <a:rPr lang="ar-SA" b="1" kern="100" dirty="0">
                <a:latin typeface="Calibri" panose="020F0502020204030204" pitchFamily="34" charset="0"/>
                <a:ea typeface="Calibri" panose="020F0502020204030204" pitchFamily="34" charset="0"/>
                <a:cs typeface="Simplified Arabic" panose="02020603050405020304" pitchFamily="18" charset="-78"/>
              </a:rPr>
            </a:br>
            <a:endParaRPr lang="ar-SA" b="1" dirty="0"/>
          </a:p>
        </p:txBody>
      </p:sp>
      <p:graphicFrame>
        <p:nvGraphicFramePr>
          <p:cNvPr id="5" name="Content Placeholder 4">
            <a:extLst>
              <a:ext uri="{FF2B5EF4-FFF2-40B4-BE49-F238E27FC236}">
                <a16:creationId xmlns:a16="http://schemas.microsoft.com/office/drawing/2014/main" id="{D17BB2D3-D7B4-B83A-BA16-1A30AC141E1C}"/>
              </a:ext>
            </a:extLst>
          </p:cNvPr>
          <p:cNvGraphicFramePr>
            <a:graphicFrameLocks noGrp="1"/>
          </p:cNvGraphicFramePr>
          <p:nvPr>
            <p:ph idx="1"/>
            <p:extLst>
              <p:ext uri="{D42A27DB-BD31-4B8C-83A1-F6EECF244321}">
                <p14:modId xmlns:p14="http://schemas.microsoft.com/office/powerpoint/2010/main" val="4140164116"/>
              </p:ext>
            </p:extLst>
          </p:nvPr>
        </p:nvGraphicFramePr>
        <p:xfrm>
          <a:off x="5029200" y="1143000"/>
          <a:ext cx="3886200" cy="5333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09D9D9B9-52A9-85CD-6A27-A108A196E798}"/>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2"/>
              </a:solidFill>
            </a:endParaRPr>
          </a:p>
        </p:txBody>
      </p:sp>
      <p:grpSp>
        <p:nvGrpSpPr>
          <p:cNvPr id="3" name="Group 2">
            <a:extLst>
              <a:ext uri="{FF2B5EF4-FFF2-40B4-BE49-F238E27FC236}">
                <a16:creationId xmlns:a16="http://schemas.microsoft.com/office/drawing/2014/main" id="{63AE1A59-5105-2ED7-480F-753C865CE983}"/>
              </a:ext>
            </a:extLst>
          </p:cNvPr>
          <p:cNvGrpSpPr/>
          <p:nvPr/>
        </p:nvGrpSpPr>
        <p:grpSpPr>
          <a:xfrm>
            <a:off x="4030218" y="1143000"/>
            <a:ext cx="4351782" cy="1196547"/>
            <a:chOff x="5321807" y="1103193"/>
            <a:chExt cx="4351782" cy="1196547"/>
          </a:xfrm>
        </p:grpSpPr>
        <p:sp>
          <p:nvSpPr>
            <p:cNvPr id="4" name="Rectangle 3">
              <a:extLst>
                <a:ext uri="{FF2B5EF4-FFF2-40B4-BE49-F238E27FC236}">
                  <a16:creationId xmlns:a16="http://schemas.microsoft.com/office/drawing/2014/main" id="{3165A999-279C-7151-B640-F754F9CC9043}"/>
                </a:ext>
              </a:extLst>
            </p:cNvPr>
            <p:cNvSpPr/>
            <p:nvPr/>
          </p:nvSpPr>
          <p:spPr>
            <a:xfrm>
              <a:off x="5321807" y="1103193"/>
              <a:ext cx="1921764" cy="1196547"/>
            </a:xfrm>
            <a:prstGeom prst="rect">
              <a:avLst/>
            </a:pr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ar-SA"/>
            </a:p>
          </p:txBody>
        </p:sp>
        <p:sp>
          <p:nvSpPr>
            <p:cNvPr id="7" name="TextBox 6">
              <a:extLst>
                <a:ext uri="{FF2B5EF4-FFF2-40B4-BE49-F238E27FC236}">
                  <a16:creationId xmlns:a16="http://schemas.microsoft.com/office/drawing/2014/main" id="{9C8B210E-3CB7-A72E-86BE-CDF8BE9A1C65}"/>
                </a:ext>
              </a:extLst>
            </p:cNvPr>
            <p:cNvSpPr txBox="1"/>
            <p:nvPr/>
          </p:nvSpPr>
          <p:spPr>
            <a:xfrm>
              <a:off x="7243571" y="1103193"/>
              <a:ext cx="2430018" cy="1196547"/>
            </a:xfrm>
            <a:prstGeom prst="rect">
              <a:avLst/>
            </a:prstGeom>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1022350" rtl="1">
                <a:lnSpc>
                  <a:spcPct val="90000"/>
                </a:lnSpc>
                <a:spcBef>
                  <a:spcPct val="0"/>
                </a:spcBef>
                <a:spcAft>
                  <a:spcPct val="35000"/>
                </a:spcAft>
                <a:buNone/>
              </a:pPr>
              <a:r>
                <a:rPr lang="ar-SA" sz="2300" b="1" kern="1200" dirty="0">
                  <a:solidFill>
                    <a:schemeClr val="tx2"/>
                  </a:solidFill>
                </a:rPr>
                <a:t>الإصلاح المؤسسي</a:t>
              </a:r>
            </a:p>
          </p:txBody>
        </p:sp>
      </p:grpSp>
      <p:sp>
        <p:nvSpPr>
          <p:cNvPr id="9" name="TextBox 8">
            <a:extLst>
              <a:ext uri="{FF2B5EF4-FFF2-40B4-BE49-F238E27FC236}">
                <a16:creationId xmlns:a16="http://schemas.microsoft.com/office/drawing/2014/main" id="{608813FB-DBB4-492F-439B-B1D632941688}"/>
              </a:ext>
            </a:extLst>
          </p:cNvPr>
          <p:cNvSpPr txBox="1"/>
          <p:nvPr/>
        </p:nvSpPr>
        <p:spPr>
          <a:xfrm>
            <a:off x="914400" y="1556606"/>
            <a:ext cx="4727702" cy="446276"/>
          </a:xfrm>
          <a:prstGeom prst="rect">
            <a:avLst/>
          </a:prstGeom>
          <a:noFill/>
        </p:spPr>
        <p:txBody>
          <a:bodyPr wrap="square">
            <a:spAutoFit/>
          </a:bodyPr>
          <a:lstStyle/>
          <a:p>
            <a:r>
              <a:rPr lang="ar-SA" sz="2300" b="1" dirty="0">
                <a:solidFill>
                  <a:schemeClr val="tx2"/>
                </a:solidFill>
                <a:latin typeface="+mn-lt"/>
              </a:rPr>
              <a:t>معضلات إصلاح القطاع الأمني في فلسطين</a:t>
            </a:r>
            <a:endParaRPr lang="en-US" sz="2300" b="1" dirty="0">
              <a:solidFill>
                <a:schemeClr val="tx2"/>
              </a:solidFill>
              <a:latin typeface="+mn-lt"/>
            </a:endParaRPr>
          </a:p>
        </p:txBody>
      </p:sp>
      <p:sp>
        <p:nvSpPr>
          <p:cNvPr id="12" name="Content Placeholder 2">
            <a:extLst>
              <a:ext uri="{FF2B5EF4-FFF2-40B4-BE49-F238E27FC236}">
                <a16:creationId xmlns:a16="http://schemas.microsoft.com/office/drawing/2014/main" id="{C8BE6C3E-2737-FFB5-AB01-67CEE0961FB2}"/>
              </a:ext>
            </a:extLst>
          </p:cNvPr>
          <p:cNvSpPr txBox="1">
            <a:spLocks/>
          </p:cNvSpPr>
          <p:nvPr/>
        </p:nvSpPr>
        <p:spPr bwMode="auto">
          <a:xfrm>
            <a:off x="304800" y="1905000"/>
            <a:ext cx="4800600" cy="609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hlink"/>
              </a:buClr>
              <a:buFont typeface="Wingdings" pitchFamily="2" charset="2"/>
              <a:buChar char="v"/>
              <a:defRPr sz="2800" b="1">
                <a:solidFill>
                  <a:schemeClr val="accent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pitchFamily="34" charset="0"/>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a:lstStyle>
          <a:p>
            <a:pPr marL="457200" indent="-457200" algn="r" rtl="1">
              <a:lnSpc>
                <a:spcPct val="200000"/>
              </a:lnSpc>
              <a:buFont typeface="+mj-lt"/>
              <a:buAutoNum type="arabicPeriod"/>
            </a:pPr>
            <a:r>
              <a:rPr lang="ar-SA" sz="1600" kern="0" dirty="0">
                <a:solidFill>
                  <a:schemeClr val="tx2"/>
                </a:solidFill>
                <a:ea typeface="Calibri" panose="020F0502020204030204" pitchFamily="34" charset="0"/>
                <a:cs typeface="Simplified Arabic" panose="02020603050405020304" pitchFamily="18" charset="-78"/>
              </a:rPr>
              <a:t>الاحتلال الإسرائيلي</a:t>
            </a:r>
          </a:p>
          <a:p>
            <a:pPr marL="457200" indent="-457200" algn="r" rtl="1">
              <a:lnSpc>
                <a:spcPct val="200000"/>
              </a:lnSpc>
              <a:buFont typeface="+mj-lt"/>
              <a:buAutoNum type="arabicPeriod"/>
            </a:pPr>
            <a:r>
              <a:rPr lang="ar-SA" sz="1600" kern="0" dirty="0">
                <a:solidFill>
                  <a:schemeClr val="tx2"/>
                </a:solidFill>
                <a:ea typeface="Calibri" panose="020F0502020204030204" pitchFamily="34" charset="0"/>
                <a:cs typeface="Simplified Arabic" panose="02020603050405020304" pitchFamily="18" charset="-78"/>
              </a:rPr>
              <a:t>الانقسام السياسي الفلسطيني</a:t>
            </a:r>
          </a:p>
          <a:p>
            <a:pPr marL="457200" indent="-457200" algn="r" rtl="1">
              <a:lnSpc>
                <a:spcPct val="200000"/>
              </a:lnSpc>
              <a:buFont typeface="+mj-lt"/>
              <a:buAutoNum type="arabicPeriod"/>
            </a:pPr>
            <a:r>
              <a:rPr lang="ar-SA" sz="1600" kern="0" dirty="0">
                <a:solidFill>
                  <a:schemeClr val="tx2"/>
                </a:solidFill>
                <a:ea typeface="Calibri" panose="020F0502020204030204" pitchFamily="34" charset="0"/>
                <a:cs typeface="Simplified Arabic" panose="02020603050405020304" pitchFamily="18" charset="-78"/>
              </a:rPr>
              <a:t>مركزية النظام السياسي الفلسطيني</a:t>
            </a:r>
            <a:endParaRPr lang="en-US" sz="1600" kern="0" dirty="0">
              <a:solidFill>
                <a:schemeClr val="tx2"/>
              </a:solidFill>
              <a:ea typeface="Calibri" panose="020F0502020204030204" pitchFamily="34" charset="0"/>
              <a:cs typeface="Simplified Arabic" panose="02020603050405020304" pitchFamily="18" charset="-78"/>
            </a:endParaRPr>
          </a:p>
          <a:p>
            <a:pPr marL="457200" indent="-457200" algn="r" rtl="1">
              <a:lnSpc>
                <a:spcPct val="200000"/>
              </a:lnSpc>
              <a:buFont typeface="+mj-lt"/>
              <a:buAutoNum type="arabicPeriod"/>
            </a:pPr>
            <a:r>
              <a:rPr lang="ar-SA" sz="1600" kern="0" dirty="0">
                <a:solidFill>
                  <a:schemeClr val="tx2"/>
                </a:solidFill>
                <a:ea typeface="Calibri" panose="020F0502020204030204" pitchFamily="34" charset="0"/>
                <a:cs typeface="Simplified Arabic" panose="02020603050405020304" pitchFamily="18" charset="-78"/>
              </a:rPr>
              <a:t>غياب الرقابة البرلمانية -ضعف الرقابة بأشكالها المختلفة (داخلية ومستقلة) </a:t>
            </a:r>
          </a:p>
          <a:p>
            <a:pPr marL="457200" indent="-457200" algn="r" rtl="1">
              <a:lnSpc>
                <a:spcPct val="200000"/>
              </a:lnSpc>
              <a:buFont typeface="+mj-lt"/>
              <a:buAutoNum type="arabicPeriod"/>
            </a:pPr>
            <a:r>
              <a:rPr lang="ar-EG" sz="1600" kern="0" dirty="0">
                <a:solidFill>
                  <a:schemeClr val="tx2"/>
                </a:solidFill>
                <a:ea typeface="Calibri" panose="020F0502020204030204" pitchFamily="34" charset="0"/>
                <a:cs typeface="Simplified Arabic" panose="02020603050405020304" pitchFamily="18" charset="-78"/>
              </a:rPr>
              <a:t>تباطؤ </a:t>
            </a:r>
            <a:r>
              <a:rPr lang="ar-SA" sz="1600" kern="0" dirty="0">
                <a:solidFill>
                  <a:schemeClr val="tx2"/>
                </a:solidFill>
                <a:ea typeface="Calibri" panose="020F0502020204030204" pitchFamily="34" charset="0"/>
                <a:cs typeface="Simplified Arabic" panose="02020603050405020304" pitchFamily="18" charset="-78"/>
              </a:rPr>
              <a:t>تجديد الشرعيات القانونية. </a:t>
            </a:r>
          </a:p>
          <a:p>
            <a:pPr algn="r" rtl="1">
              <a:lnSpc>
                <a:spcPct val="200000"/>
              </a:lnSpc>
              <a:buFont typeface="+mj-lt"/>
              <a:buAutoNum type="arabicPeriod"/>
            </a:pPr>
            <a:r>
              <a:rPr lang="ar-SA" sz="1600" kern="0" dirty="0">
                <a:solidFill>
                  <a:schemeClr val="tx2"/>
                </a:solidFill>
                <a:ea typeface="Calibri" panose="020F0502020204030204" pitchFamily="34" charset="0"/>
                <a:cs typeface="Simplified Arabic" panose="02020603050405020304" pitchFamily="18" charset="-78"/>
              </a:rPr>
              <a:t>تحديات </a:t>
            </a:r>
            <a:r>
              <a:rPr lang="ar-EG" sz="1600" kern="0" dirty="0">
                <a:solidFill>
                  <a:schemeClr val="tx2"/>
                </a:solidFill>
                <a:ea typeface="Calibri" panose="020F0502020204030204" pitchFamily="34" charset="0"/>
                <a:cs typeface="Simplified Arabic" panose="02020603050405020304" pitchFamily="18" charset="-78"/>
              </a:rPr>
              <a:t>تتعلق بالموارد المالية و</a:t>
            </a:r>
            <a:r>
              <a:rPr lang="ar-SA" sz="1600" kern="0" dirty="0">
                <a:solidFill>
                  <a:schemeClr val="tx2"/>
                </a:solidFill>
                <a:ea typeface="Calibri" panose="020F0502020204030204" pitchFamily="34" charset="0"/>
                <a:cs typeface="Simplified Arabic" panose="02020603050405020304" pitchFamily="18" charset="-78"/>
              </a:rPr>
              <a:t> البشرية</a:t>
            </a:r>
          </a:p>
        </p:txBody>
      </p:sp>
    </p:spTree>
    <p:extLst>
      <p:ext uri="{BB962C8B-B14F-4D97-AF65-F5344CB8AC3E}">
        <p14:creationId xmlns:p14="http://schemas.microsoft.com/office/powerpoint/2010/main" val="3988317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3B77D-2745-47EA-A3EF-1C5884D1EFDC}"/>
              </a:ext>
            </a:extLst>
          </p:cNvPr>
          <p:cNvSpPr>
            <a:spLocks noGrp="1"/>
          </p:cNvSpPr>
          <p:nvPr>
            <p:ph type="title"/>
          </p:nvPr>
        </p:nvSpPr>
        <p:spPr/>
        <p:txBody>
          <a:bodyPr/>
          <a:lstStyle/>
          <a:p>
            <a:pPr algn="ctr"/>
            <a:r>
              <a:rPr lang="ar-SA" sz="2800" b="1" dirty="0">
                <a:effectLst/>
                <a:ea typeface="Calibri" panose="020F0502020204030204" pitchFamily="34" charset="0"/>
                <a:cs typeface="Simplified Arabic" panose="02020603050405020304" pitchFamily="18" charset="-78"/>
              </a:rPr>
              <a:t>الإصلاح على مستوى كفاءة العمل وجودة الخدمة الأمنية</a:t>
            </a:r>
            <a:endParaRPr lang="en-US" sz="2800" dirty="0"/>
          </a:p>
        </p:txBody>
      </p:sp>
      <p:graphicFrame>
        <p:nvGraphicFramePr>
          <p:cNvPr id="7" name="Content Placeholder 6">
            <a:extLst>
              <a:ext uri="{FF2B5EF4-FFF2-40B4-BE49-F238E27FC236}">
                <a16:creationId xmlns:a16="http://schemas.microsoft.com/office/drawing/2014/main" id="{B2BA83D6-164D-B53E-A5EE-FEDDAE477722}"/>
              </a:ext>
            </a:extLst>
          </p:cNvPr>
          <p:cNvGraphicFramePr>
            <a:graphicFrameLocks noGrp="1"/>
          </p:cNvGraphicFramePr>
          <p:nvPr>
            <p:ph idx="1"/>
            <p:extLst>
              <p:ext uri="{D42A27DB-BD31-4B8C-83A1-F6EECF244321}">
                <p14:modId xmlns:p14="http://schemas.microsoft.com/office/powerpoint/2010/main" val="414777067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AF40C5F1-F8CF-ABA8-6E06-69AC84D731C0}"/>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2136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696A2-0ECA-1F17-91C2-B8DF21AC678A}"/>
              </a:ext>
            </a:extLst>
          </p:cNvPr>
          <p:cNvSpPr>
            <a:spLocks noGrp="1"/>
          </p:cNvSpPr>
          <p:nvPr>
            <p:ph type="title"/>
          </p:nvPr>
        </p:nvSpPr>
        <p:spPr/>
        <p:txBody>
          <a:bodyPr/>
          <a:lstStyle/>
          <a:p>
            <a:pPr algn="ctr"/>
            <a:r>
              <a:rPr lang="ar-EG" sz="2800" b="1" dirty="0">
                <a:effectLst/>
                <a:ea typeface="Calibri" panose="020F0502020204030204" pitchFamily="34" charset="0"/>
                <a:cs typeface="Simplified Arabic" panose="02020603050405020304" pitchFamily="18" charset="-78"/>
              </a:rPr>
              <a:t>تعزيز منظومة النزاهة ومكافحة الفساد في المؤسسات والاجهزة الأمنية</a:t>
            </a:r>
            <a:endParaRPr lang="ar-SA" sz="2800" dirty="0"/>
          </a:p>
        </p:txBody>
      </p:sp>
      <p:graphicFrame>
        <p:nvGraphicFramePr>
          <p:cNvPr id="5" name="Content Placeholder 4">
            <a:extLst>
              <a:ext uri="{FF2B5EF4-FFF2-40B4-BE49-F238E27FC236}">
                <a16:creationId xmlns:a16="http://schemas.microsoft.com/office/drawing/2014/main" id="{1C3BA241-FD1F-5947-9E1D-3F28EFEBCE8B}"/>
              </a:ext>
            </a:extLst>
          </p:cNvPr>
          <p:cNvGraphicFramePr>
            <a:graphicFrameLocks noGrp="1"/>
          </p:cNvGraphicFramePr>
          <p:nvPr>
            <p:ph idx="1"/>
            <p:extLst>
              <p:ext uri="{D42A27DB-BD31-4B8C-83A1-F6EECF244321}">
                <p14:modId xmlns:p14="http://schemas.microsoft.com/office/powerpoint/2010/main" val="2145556381"/>
              </p:ext>
            </p:extLst>
          </p:nvPr>
        </p:nvGraphicFramePr>
        <p:xfrm>
          <a:off x="838200" y="898525"/>
          <a:ext cx="8153400" cy="5443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6FB43FB3-A7FB-C692-EFD0-37EB5E5C20D2}"/>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4666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212C7-1212-81BC-2A6D-03A5FBE1BB0A}"/>
              </a:ext>
            </a:extLst>
          </p:cNvPr>
          <p:cNvSpPr>
            <a:spLocks noGrp="1"/>
          </p:cNvSpPr>
          <p:nvPr>
            <p:ph type="title"/>
          </p:nvPr>
        </p:nvSpPr>
        <p:spPr/>
        <p:txBody>
          <a:bodyPr/>
          <a:lstStyle/>
          <a:p>
            <a:pPr algn="ctr"/>
            <a:r>
              <a:rPr lang="en-US" dirty="0" err="1">
                <a:solidFill>
                  <a:srgbClr val="C00000"/>
                </a:solidFill>
                <a:latin typeface="Sakkal Majalla" panose="02000000000000000000" pitchFamily="2" charset="-78"/>
                <a:ea typeface="Unbounded" pitchFamily="34" charset="-122"/>
                <a:cs typeface="Sakkal Majalla" panose="02000000000000000000" pitchFamily="2" charset="-78"/>
              </a:rPr>
              <a:t>تعزيز</a:t>
            </a:r>
            <a:r>
              <a:rPr lang="en-US" dirty="0">
                <a:solidFill>
                  <a:srgbClr val="C00000"/>
                </a:solidFill>
                <a:latin typeface="Sakkal Majalla" panose="02000000000000000000" pitchFamily="2" charset="-78"/>
                <a:ea typeface="Unbounded" pitchFamily="34" charset="-122"/>
                <a:cs typeface="Sakkal Majalla" panose="02000000000000000000" pitchFamily="2" charset="-78"/>
              </a:rPr>
              <a:t> الرقابة </a:t>
            </a:r>
            <a:r>
              <a:rPr lang="en-US" dirty="0" err="1">
                <a:solidFill>
                  <a:srgbClr val="C00000"/>
                </a:solidFill>
                <a:latin typeface="Sakkal Majalla" panose="02000000000000000000" pitchFamily="2" charset="-78"/>
                <a:ea typeface="Unbounded" pitchFamily="34" charset="-122"/>
                <a:cs typeface="Sakkal Majalla" panose="02000000000000000000" pitchFamily="2" charset="-78"/>
              </a:rPr>
              <a:t>والمساءلة</a:t>
            </a:r>
            <a:r>
              <a:rPr lang="en-US" dirty="0">
                <a:solidFill>
                  <a:srgbClr val="C00000"/>
                </a:solidFill>
                <a:latin typeface="Sakkal Majalla" panose="02000000000000000000" pitchFamily="2" charset="-78"/>
                <a:ea typeface="Unbounded" pitchFamily="34" charset="-122"/>
                <a:cs typeface="Sakkal Majalla" panose="02000000000000000000" pitchFamily="2" charset="-78"/>
              </a:rPr>
              <a:t> </a:t>
            </a:r>
            <a:r>
              <a:rPr lang="en-US" dirty="0" err="1">
                <a:solidFill>
                  <a:srgbClr val="C00000"/>
                </a:solidFill>
                <a:latin typeface="Sakkal Majalla" panose="02000000000000000000" pitchFamily="2" charset="-78"/>
                <a:ea typeface="Unbounded" pitchFamily="34" charset="-122"/>
                <a:cs typeface="Sakkal Majalla" panose="02000000000000000000" pitchFamily="2" charset="-78"/>
              </a:rPr>
              <a:t>في</a:t>
            </a:r>
            <a:r>
              <a:rPr lang="en-US" dirty="0">
                <a:solidFill>
                  <a:srgbClr val="C00000"/>
                </a:solidFill>
                <a:latin typeface="Sakkal Majalla" panose="02000000000000000000" pitchFamily="2" charset="-78"/>
                <a:ea typeface="Unbounded" pitchFamily="34" charset="-122"/>
                <a:cs typeface="Sakkal Majalla" panose="02000000000000000000" pitchFamily="2" charset="-78"/>
              </a:rPr>
              <a:t> </a:t>
            </a:r>
            <a:r>
              <a:rPr lang="en-US" dirty="0" err="1">
                <a:solidFill>
                  <a:srgbClr val="C00000"/>
                </a:solidFill>
                <a:latin typeface="Sakkal Majalla" panose="02000000000000000000" pitchFamily="2" charset="-78"/>
                <a:ea typeface="Unbounded" pitchFamily="34" charset="-122"/>
                <a:cs typeface="Sakkal Majalla" panose="02000000000000000000" pitchFamily="2" charset="-78"/>
              </a:rPr>
              <a:t>القطاع</a:t>
            </a:r>
            <a:r>
              <a:rPr lang="en-US" dirty="0">
                <a:solidFill>
                  <a:srgbClr val="C00000"/>
                </a:solidFill>
                <a:latin typeface="Sakkal Majalla" panose="02000000000000000000" pitchFamily="2" charset="-78"/>
                <a:ea typeface="Unbounded" pitchFamily="34" charset="-122"/>
                <a:cs typeface="Sakkal Majalla" panose="02000000000000000000" pitchFamily="2" charset="-78"/>
              </a:rPr>
              <a:t> </a:t>
            </a:r>
            <a:r>
              <a:rPr lang="en-US" dirty="0" err="1">
                <a:solidFill>
                  <a:srgbClr val="C00000"/>
                </a:solidFill>
                <a:latin typeface="Sakkal Majalla" panose="02000000000000000000" pitchFamily="2" charset="-78"/>
                <a:ea typeface="Unbounded" pitchFamily="34" charset="-122"/>
                <a:cs typeface="Sakkal Majalla" panose="02000000000000000000" pitchFamily="2" charset="-78"/>
              </a:rPr>
              <a:t>الأمني</a:t>
            </a:r>
            <a:br>
              <a:rPr lang="en-US" dirty="0">
                <a:solidFill>
                  <a:srgbClr val="C00000"/>
                </a:solidFill>
                <a:latin typeface="Sakkal Majalla" panose="02000000000000000000" pitchFamily="2" charset="-78"/>
                <a:cs typeface="Sakkal Majalla" panose="02000000000000000000" pitchFamily="2" charset="-78"/>
              </a:rPr>
            </a:br>
            <a:endParaRPr lang="ar-SA" dirty="0">
              <a:solidFill>
                <a:srgbClr val="C00000"/>
              </a:solidFill>
            </a:endParaRPr>
          </a:p>
        </p:txBody>
      </p:sp>
      <p:sp>
        <p:nvSpPr>
          <p:cNvPr id="5" name="Text 0">
            <a:extLst>
              <a:ext uri="{FF2B5EF4-FFF2-40B4-BE49-F238E27FC236}">
                <a16:creationId xmlns:a16="http://schemas.microsoft.com/office/drawing/2014/main" id="{B34508AC-48EE-14DE-F0EE-C53D0D9BC502}"/>
              </a:ext>
            </a:extLst>
          </p:cNvPr>
          <p:cNvSpPr/>
          <p:nvPr/>
        </p:nvSpPr>
        <p:spPr>
          <a:xfrm>
            <a:off x="2388478" y="1442181"/>
            <a:ext cx="4946005" cy="398339"/>
          </a:xfrm>
          <a:prstGeom prst="rect">
            <a:avLst/>
          </a:prstGeom>
          <a:noFill/>
          <a:ln/>
        </p:spPr>
        <p:txBody>
          <a:bodyPr wrap="none" lIns="0" tIns="0" rIns="0" bIns="0" rtlCol="0" anchor="t"/>
          <a:lstStyle/>
          <a:p>
            <a:pPr algn="ctr" rtl="1">
              <a:lnSpc>
                <a:spcPts val="3125"/>
              </a:lnSpc>
            </a:pPr>
            <a:r>
              <a:rPr lang="ar-EG" dirty="0">
                <a:solidFill>
                  <a:schemeClr val="tx2"/>
                </a:solidFill>
                <a:latin typeface="Sakkal Majalla" panose="02000000000000000000" pitchFamily="2" charset="-78"/>
                <a:cs typeface="Sakkal Majalla" panose="02000000000000000000" pitchFamily="2" charset="-78"/>
              </a:rPr>
              <a:t>تعزيز المسالة في القطاع الأمني </a:t>
            </a:r>
            <a:endParaRPr lang="en-US" dirty="0">
              <a:solidFill>
                <a:schemeClr val="tx2"/>
              </a:solidFill>
              <a:latin typeface="Sakkal Majalla" panose="02000000000000000000" pitchFamily="2" charset="-78"/>
              <a:cs typeface="Sakkal Majalla" panose="02000000000000000000" pitchFamily="2" charset="-78"/>
            </a:endParaRPr>
          </a:p>
        </p:txBody>
      </p:sp>
      <p:sp>
        <p:nvSpPr>
          <p:cNvPr id="6" name="Shape 1">
            <a:extLst>
              <a:ext uri="{FF2B5EF4-FFF2-40B4-BE49-F238E27FC236}">
                <a16:creationId xmlns:a16="http://schemas.microsoft.com/office/drawing/2014/main" id="{4E80D4C0-B470-8A07-ECA2-B847586B0F88}"/>
              </a:ext>
            </a:extLst>
          </p:cNvPr>
          <p:cNvSpPr/>
          <p:nvPr/>
        </p:nvSpPr>
        <p:spPr>
          <a:xfrm>
            <a:off x="831215" y="2080319"/>
            <a:ext cx="4030266" cy="984647"/>
          </a:xfrm>
          <a:prstGeom prst="roundRect">
            <a:avLst>
              <a:gd name="adj" fmla="val 2063"/>
            </a:avLst>
          </a:prstGeom>
          <a:solidFill>
            <a:srgbClr val="304755"/>
          </a:solidFill>
          <a:ln/>
        </p:spPr>
        <p:txBody>
          <a:bodyPr/>
          <a:lstStyle/>
          <a:p>
            <a:pPr algn="r" rtl="1"/>
            <a:endParaRPr lang="ar-SA">
              <a:latin typeface="Sakkal Majalla" panose="02000000000000000000" pitchFamily="2" charset="-78"/>
              <a:cs typeface="Sakkal Majalla" panose="02000000000000000000" pitchFamily="2" charset="-78"/>
            </a:endParaRPr>
          </a:p>
        </p:txBody>
      </p:sp>
      <p:sp>
        <p:nvSpPr>
          <p:cNvPr id="7" name="Text 2">
            <a:extLst>
              <a:ext uri="{FF2B5EF4-FFF2-40B4-BE49-F238E27FC236}">
                <a16:creationId xmlns:a16="http://schemas.microsoft.com/office/drawing/2014/main" id="{B404391C-30E3-F34C-18CB-7C779EEDF649}"/>
              </a:ext>
            </a:extLst>
          </p:cNvPr>
          <p:cNvSpPr/>
          <p:nvPr/>
        </p:nvSpPr>
        <p:spPr>
          <a:xfrm>
            <a:off x="966649" y="2215753"/>
            <a:ext cx="1593428" cy="199132"/>
          </a:xfrm>
          <a:prstGeom prst="rect">
            <a:avLst/>
          </a:prstGeom>
          <a:noFill/>
          <a:ln/>
        </p:spPr>
        <p:txBody>
          <a:bodyPr wrap="none" lIns="0" tIns="0" rIns="0" bIns="0" rtlCol="0" anchor="t"/>
          <a:lstStyle/>
          <a:p>
            <a:pPr algn="r" rtl="1">
              <a:lnSpc>
                <a:spcPts val="1563"/>
              </a:lnSpc>
            </a:pPr>
            <a:r>
              <a:rPr lang="en-US" dirty="0">
                <a:solidFill>
                  <a:srgbClr val="CAD6DE"/>
                </a:solidFill>
                <a:latin typeface="Sakkal Majalla" panose="02000000000000000000" pitchFamily="2" charset="-78"/>
                <a:ea typeface="Unbounded" pitchFamily="34" charset="-122"/>
                <a:cs typeface="Sakkal Majalla" panose="02000000000000000000" pitchFamily="2" charset="-78"/>
              </a:rPr>
              <a:t>دور المجلس التشريعي</a:t>
            </a:r>
            <a:endParaRPr lang="en-US" dirty="0">
              <a:latin typeface="Sakkal Majalla" panose="02000000000000000000" pitchFamily="2" charset="-78"/>
              <a:cs typeface="Sakkal Majalla" panose="02000000000000000000" pitchFamily="2" charset="-78"/>
            </a:endParaRPr>
          </a:p>
        </p:txBody>
      </p:sp>
      <p:sp>
        <p:nvSpPr>
          <p:cNvPr id="8" name="Text 3">
            <a:extLst>
              <a:ext uri="{FF2B5EF4-FFF2-40B4-BE49-F238E27FC236}">
                <a16:creationId xmlns:a16="http://schemas.microsoft.com/office/drawing/2014/main" id="{86A38F20-FF9E-1425-0060-3BD961DB6D6E}"/>
              </a:ext>
            </a:extLst>
          </p:cNvPr>
          <p:cNvSpPr/>
          <p:nvPr/>
        </p:nvSpPr>
        <p:spPr>
          <a:xfrm>
            <a:off x="966648" y="2496144"/>
            <a:ext cx="3759399" cy="433388"/>
          </a:xfrm>
          <a:prstGeom prst="rect">
            <a:avLst/>
          </a:prstGeom>
          <a:noFill/>
          <a:ln/>
        </p:spPr>
        <p:txBody>
          <a:bodyPr wrap="square" lIns="0" tIns="0" rIns="0" bIns="0" rtlCol="0" anchor="t"/>
          <a:lstStyle/>
          <a:p>
            <a:pPr algn="r" rtl="1">
              <a:lnSpc>
                <a:spcPts val="1688"/>
              </a:lnSpc>
            </a:pPr>
            <a:r>
              <a:rPr lang="en-US" dirty="0">
                <a:solidFill>
                  <a:srgbClr val="CAD6DE"/>
                </a:solidFill>
                <a:latin typeface="Sakkal Majalla" panose="02000000000000000000" pitchFamily="2" charset="-78"/>
                <a:ea typeface="Cabin" pitchFamily="34" charset="-122"/>
                <a:cs typeface="Sakkal Majalla" panose="02000000000000000000" pitchFamily="2" charset="-78"/>
              </a:rPr>
              <a:t>تفعيل دور المجلس التشريعي في مراقبة أداء المؤسسات الأمنية وإقرار القوانين والسياسات المنظمة لها.</a:t>
            </a:r>
            <a:endParaRPr lang="en-US" dirty="0">
              <a:latin typeface="Sakkal Majalla" panose="02000000000000000000" pitchFamily="2" charset="-78"/>
              <a:cs typeface="Sakkal Majalla" panose="02000000000000000000" pitchFamily="2" charset="-78"/>
            </a:endParaRPr>
          </a:p>
        </p:txBody>
      </p:sp>
      <p:sp>
        <p:nvSpPr>
          <p:cNvPr id="9" name="Shape 4">
            <a:extLst>
              <a:ext uri="{FF2B5EF4-FFF2-40B4-BE49-F238E27FC236}">
                <a16:creationId xmlns:a16="http://schemas.microsoft.com/office/drawing/2014/main" id="{19FA3F75-D7EC-831A-C556-DC2FD86C9E99}"/>
              </a:ext>
            </a:extLst>
          </p:cNvPr>
          <p:cNvSpPr/>
          <p:nvPr/>
        </p:nvSpPr>
        <p:spPr>
          <a:xfrm>
            <a:off x="4996914" y="2080319"/>
            <a:ext cx="4030266" cy="984647"/>
          </a:xfrm>
          <a:prstGeom prst="roundRect">
            <a:avLst>
              <a:gd name="adj" fmla="val 2063"/>
            </a:avLst>
          </a:prstGeom>
          <a:solidFill>
            <a:srgbClr val="304755"/>
          </a:solidFill>
          <a:ln/>
        </p:spPr>
        <p:txBody>
          <a:bodyPr/>
          <a:lstStyle/>
          <a:p>
            <a:pPr algn="r" rtl="1"/>
            <a:endParaRPr lang="ar-SA">
              <a:latin typeface="Sakkal Majalla" panose="02000000000000000000" pitchFamily="2" charset="-78"/>
              <a:cs typeface="Sakkal Majalla" panose="02000000000000000000" pitchFamily="2" charset="-78"/>
            </a:endParaRPr>
          </a:p>
        </p:txBody>
      </p:sp>
      <p:sp>
        <p:nvSpPr>
          <p:cNvPr id="10" name="Text 5">
            <a:extLst>
              <a:ext uri="{FF2B5EF4-FFF2-40B4-BE49-F238E27FC236}">
                <a16:creationId xmlns:a16="http://schemas.microsoft.com/office/drawing/2014/main" id="{C1F96796-B4A5-95D3-2F9D-174AC28180F2}"/>
              </a:ext>
            </a:extLst>
          </p:cNvPr>
          <p:cNvSpPr/>
          <p:nvPr/>
        </p:nvSpPr>
        <p:spPr>
          <a:xfrm>
            <a:off x="5132348" y="2215753"/>
            <a:ext cx="1593428" cy="199132"/>
          </a:xfrm>
          <a:prstGeom prst="rect">
            <a:avLst/>
          </a:prstGeom>
          <a:noFill/>
          <a:ln/>
        </p:spPr>
        <p:txBody>
          <a:bodyPr wrap="none" lIns="0" tIns="0" rIns="0" bIns="0" rtlCol="0" anchor="t"/>
          <a:lstStyle/>
          <a:p>
            <a:pPr algn="r" rtl="1">
              <a:lnSpc>
                <a:spcPts val="1563"/>
              </a:lnSpc>
            </a:pPr>
            <a:r>
              <a:rPr lang="en-US" dirty="0">
                <a:solidFill>
                  <a:srgbClr val="CAD6DE"/>
                </a:solidFill>
                <a:latin typeface="Sakkal Majalla" panose="02000000000000000000" pitchFamily="2" charset="-78"/>
                <a:ea typeface="Unbounded" pitchFamily="34" charset="-122"/>
                <a:cs typeface="Sakkal Majalla" panose="02000000000000000000" pitchFamily="2" charset="-78"/>
              </a:rPr>
              <a:t>هيئات الرقابة المستقلة</a:t>
            </a:r>
            <a:endParaRPr lang="en-US" dirty="0">
              <a:latin typeface="Sakkal Majalla" panose="02000000000000000000" pitchFamily="2" charset="-78"/>
              <a:cs typeface="Sakkal Majalla" panose="02000000000000000000" pitchFamily="2" charset="-78"/>
            </a:endParaRPr>
          </a:p>
        </p:txBody>
      </p:sp>
      <p:sp>
        <p:nvSpPr>
          <p:cNvPr id="11" name="Text 6">
            <a:extLst>
              <a:ext uri="{FF2B5EF4-FFF2-40B4-BE49-F238E27FC236}">
                <a16:creationId xmlns:a16="http://schemas.microsoft.com/office/drawing/2014/main" id="{CC24BC48-2497-8FD4-2B24-995E221A969D}"/>
              </a:ext>
            </a:extLst>
          </p:cNvPr>
          <p:cNvSpPr/>
          <p:nvPr/>
        </p:nvSpPr>
        <p:spPr>
          <a:xfrm>
            <a:off x="5132348" y="2496144"/>
            <a:ext cx="3759399" cy="433388"/>
          </a:xfrm>
          <a:prstGeom prst="rect">
            <a:avLst/>
          </a:prstGeom>
          <a:noFill/>
          <a:ln/>
        </p:spPr>
        <p:txBody>
          <a:bodyPr wrap="square" lIns="0" tIns="0" rIns="0" bIns="0" rtlCol="0" anchor="t"/>
          <a:lstStyle/>
          <a:p>
            <a:pPr algn="r" rtl="1">
              <a:lnSpc>
                <a:spcPts val="1688"/>
              </a:lnSpc>
            </a:pPr>
            <a:r>
              <a:rPr lang="en-US" dirty="0">
                <a:solidFill>
                  <a:srgbClr val="CAD6DE"/>
                </a:solidFill>
                <a:latin typeface="Sakkal Majalla" panose="02000000000000000000" pitchFamily="2" charset="-78"/>
                <a:ea typeface="Cabin" pitchFamily="34" charset="-122"/>
                <a:cs typeface="Sakkal Majalla" panose="02000000000000000000" pitchFamily="2" charset="-78"/>
              </a:rPr>
              <a:t>إنشاء هيئات رقابية مستقلة تضم ممثلين من المجتمع المدني لمراقبة أداء القوى الأمنية.</a:t>
            </a:r>
            <a:endParaRPr lang="en-US" dirty="0">
              <a:latin typeface="Sakkal Majalla" panose="02000000000000000000" pitchFamily="2" charset="-78"/>
              <a:cs typeface="Sakkal Majalla" panose="02000000000000000000" pitchFamily="2" charset="-78"/>
            </a:endParaRPr>
          </a:p>
        </p:txBody>
      </p:sp>
      <p:sp>
        <p:nvSpPr>
          <p:cNvPr id="12" name="Shape 7">
            <a:extLst>
              <a:ext uri="{FF2B5EF4-FFF2-40B4-BE49-F238E27FC236}">
                <a16:creationId xmlns:a16="http://schemas.microsoft.com/office/drawing/2014/main" id="{3E4BDF28-DFA8-E19A-7871-93056FED9138}"/>
              </a:ext>
            </a:extLst>
          </p:cNvPr>
          <p:cNvSpPr/>
          <p:nvPr/>
        </p:nvSpPr>
        <p:spPr>
          <a:xfrm>
            <a:off x="831215" y="3200400"/>
            <a:ext cx="4030266" cy="984647"/>
          </a:xfrm>
          <a:prstGeom prst="roundRect">
            <a:avLst>
              <a:gd name="adj" fmla="val 2063"/>
            </a:avLst>
          </a:prstGeom>
          <a:solidFill>
            <a:srgbClr val="304755"/>
          </a:solidFill>
          <a:ln/>
        </p:spPr>
        <p:txBody>
          <a:bodyPr/>
          <a:lstStyle/>
          <a:p>
            <a:pPr algn="r" rtl="1"/>
            <a:endParaRPr lang="ar-SA">
              <a:latin typeface="Sakkal Majalla" panose="02000000000000000000" pitchFamily="2" charset="-78"/>
              <a:cs typeface="Sakkal Majalla" panose="02000000000000000000" pitchFamily="2" charset="-78"/>
            </a:endParaRPr>
          </a:p>
        </p:txBody>
      </p:sp>
      <p:sp>
        <p:nvSpPr>
          <p:cNvPr id="13" name="Text 8">
            <a:extLst>
              <a:ext uri="{FF2B5EF4-FFF2-40B4-BE49-F238E27FC236}">
                <a16:creationId xmlns:a16="http://schemas.microsoft.com/office/drawing/2014/main" id="{92D0649C-CBD6-7CC5-C692-E3A7327176C4}"/>
              </a:ext>
            </a:extLst>
          </p:cNvPr>
          <p:cNvSpPr/>
          <p:nvPr/>
        </p:nvSpPr>
        <p:spPr>
          <a:xfrm>
            <a:off x="966649" y="3335833"/>
            <a:ext cx="1593428" cy="199132"/>
          </a:xfrm>
          <a:prstGeom prst="rect">
            <a:avLst/>
          </a:prstGeom>
          <a:noFill/>
          <a:ln/>
        </p:spPr>
        <p:txBody>
          <a:bodyPr wrap="none" lIns="0" tIns="0" rIns="0" bIns="0" rtlCol="0" anchor="t"/>
          <a:lstStyle/>
          <a:p>
            <a:pPr algn="r" rtl="1">
              <a:lnSpc>
                <a:spcPts val="1563"/>
              </a:lnSpc>
            </a:pPr>
            <a:r>
              <a:rPr lang="en-US" dirty="0">
                <a:solidFill>
                  <a:srgbClr val="CAD6DE"/>
                </a:solidFill>
                <a:latin typeface="Sakkal Majalla" panose="02000000000000000000" pitchFamily="2" charset="-78"/>
                <a:ea typeface="Unbounded" pitchFamily="34" charset="-122"/>
                <a:cs typeface="Sakkal Majalla" panose="02000000000000000000" pitchFamily="2" charset="-78"/>
              </a:rPr>
              <a:t>دور المجتمع المدني</a:t>
            </a:r>
            <a:endParaRPr lang="en-US" dirty="0">
              <a:latin typeface="Sakkal Majalla" panose="02000000000000000000" pitchFamily="2" charset="-78"/>
              <a:cs typeface="Sakkal Majalla" panose="02000000000000000000" pitchFamily="2" charset="-78"/>
            </a:endParaRPr>
          </a:p>
        </p:txBody>
      </p:sp>
      <p:sp>
        <p:nvSpPr>
          <p:cNvPr id="14" name="Text 9">
            <a:extLst>
              <a:ext uri="{FF2B5EF4-FFF2-40B4-BE49-F238E27FC236}">
                <a16:creationId xmlns:a16="http://schemas.microsoft.com/office/drawing/2014/main" id="{AC28DF79-F277-A553-B008-BE6CE3482894}"/>
              </a:ext>
            </a:extLst>
          </p:cNvPr>
          <p:cNvSpPr/>
          <p:nvPr/>
        </p:nvSpPr>
        <p:spPr>
          <a:xfrm>
            <a:off x="966648" y="3616225"/>
            <a:ext cx="3759399" cy="433388"/>
          </a:xfrm>
          <a:prstGeom prst="rect">
            <a:avLst/>
          </a:prstGeom>
          <a:noFill/>
          <a:ln/>
        </p:spPr>
        <p:txBody>
          <a:bodyPr wrap="square" lIns="0" tIns="0" rIns="0" bIns="0" rtlCol="0" anchor="t"/>
          <a:lstStyle/>
          <a:p>
            <a:pPr algn="r" rtl="1">
              <a:lnSpc>
                <a:spcPts val="1688"/>
              </a:lnSpc>
            </a:pPr>
            <a:r>
              <a:rPr lang="en-US" dirty="0">
                <a:solidFill>
                  <a:srgbClr val="CAD6DE"/>
                </a:solidFill>
                <a:latin typeface="Sakkal Majalla" panose="02000000000000000000" pitchFamily="2" charset="-78"/>
                <a:ea typeface="Cabin" pitchFamily="34" charset="-122"/>
                <a:cs typeface="Sakkal Majalla" panose="02000000000000000000" pitchFamily="2" charset="-78"/>
              </a:rPr>
              <a:t>تعزيز دور المجتمع المدني في مراقبة وتقييم أداء المؤسسات الأمنية وتقديم التوصيات.</a:t>
            </a:r>
            <a:endParaRPr lang="en-US" dirty="0">
              <a:latin typeface="Sakkal Majalla" panose="02000000000000000000" pitchFamily="2" charset="-78"/>
              <a:cs typeface="Sakkal Majalla" panose="02000000000000000000" pitchFamily="2" charset="-78"/>
            </a:endParaRPr>
          </a:p>
        </p:txBody>
      </p:sp>
      <p:sp>
        <p:nvSpPr>
          <p:cNvPr id="15" name="Shape 10">
            <a:extLst>
              <a:ext uri="{FF2B5EF4-FFF2-40B4-BE49-F238E27FC236}">
                <a16:creationId xmlns:a16="http://schemas.microsoft.com/office/drawing/2014/main" id="{A6A35DC0-4124-3D4B-BBF1-968CAC754ACD}"/>
              </a:ext>
            </a:extLst>
          </p:cNvPr>
          <p:cNvSpPr/>
          <p:nvPr/>
        </p:nvSpPr>
        <p:spPr>
          <a:xfrm>
            <a:off x="4996914" y="3200400"/>
            <a:ext cx="4030266" cy="984647"/>
          </a:xfrm>
          <a:prstGeom prst="roundRect">
            <a:avLst>
              <a:gd name="adj" fmla="val 2063"/>
            </a:avLst>
          </a:prstGeom>
          <a:solidFill>
            <a:srgbClr val="304755"/>
          </a:solidFill>
          <a:ln/>
        </p:spPr>
        <p:txBody>
          <a:bodyPr/>
          <a:lstStyle/>
          <a:p>
            <a:pPr algn="r" rtl="1"/>
            <a:endParaRPr lang="ar-SA">
              <a:latin typeface="Sakkal Majalla" panose="02000000000000000000" pitchFamily="2" charset="-78"/>
              <a:cs typeface="Sakkal Majalla" panose="02000000000000000000" pitchFamily="2" charset="-78"/>
            </a:endParaRPr>
          </a:p>
        </p:txBody>
      </p:sp>
      <p:sp>
        <p:nvSpPr>
          <p:cNvPr id="16" name="Text 11">
            <a:extLst>
              <a:ext uri="{FF2B5EF4-FFF2-40B4-BE49-F238E27FC236}">
                <a16:creationId xmlns:a16="http://schemas.microsoft.com/office/drawing/2014/main" id="{37304826-2364-6C97-002A-397B59A1FF9A}"/>
              </a:ext>
            </a:extLst>
          </p:cNvPr>
          <p:cNvSpPr/>
          <p:nvPr/>
        </p:nvSpPr>
        <p:spPr>
          <a:xfrm>
            <a:off x="5132348" y="3335833"/>
            <a:ext cx="1593428" cy="199132"/>
          </a:xfrm>
          <a:prstGeom prst="rect">
            <a:avLst/>
          </a:prstGeom>
          <a:noFill/>
          <a:ln/>
        </p:spPr>
        <p:txBody>
          <a:bodyPr wrap="none" lIns="0" tIns="0" rIns="0" bIns="0" rtlCol="0" anchor="t"/>
          <a:lstStyle/>
          <a:p>
            <a:pPr algn="r" rtl="1">
              <a:lnSpc>
                <a:spcPts val="1563"/>
              </a:lnSpc>
            </a:pPr>
            <a:r>
              <a:rPr lang="en-US" dirty="0">
                <a:solidFill>
                  <a:srgbClr val="CAD6DE"/>
                </a:solidFill>
                <a:latin typeface="Sakkal Majalla" panose="02000000000000000000" pitchFamily="2" charset="-78"/>
                <a:ea typeface="Unbounded" pitchFamily="34" charset="-122"/>
                <a:cs typeface="Sakkal Majalla" panose="02000000000000000000" pitchFamily="2" charset="-78"/>
              </a:rPr>
              <a:t>آليات المساءلة</a:t>
            </a:r>
            <a:endParaRPr lang="en-US" dirty="0">
              <a:latin typeface="Sakkal Majalla" panose="02000000000000000000" pitchFamily="2" charset="-78"/>
              <a:cs typeface="Sakkal Majalla" panose="02000000000000000000" pitchFamily="2" charset="-78"/>
            </a:endParaRPr>
          </a:p>
        </p:txBody>
      </p:sp>
      <p:sp>
        <p:nvSpPr>
          <p:cNvPr id="17" name="Text 12">
            <a:extLst>
              <a:ext uri="{FF2B5EF4-FFF2-40B4-BE49-F238E27FC236}">
                <a16:creationId xmlns:a16="http://schemas.microsoft.com/office/drawing/2014/main" id="{1B5E0E45-29F2-DE86-CCB0-46C4D398655E}"/>
              </a:ext>
            </a:extLst>
          </p:cNvPr>
          <p:cNvSpPr/>
          <p:nvPr/>
        </p:nvSpPr>
        <p:spPr>
          <a:xfrm>
            <a:off x="5132348" y="3616225"/>
            <a:ext cx="3759399" cy="433388"/>
          </a:xfrm>
          <a:prstGeom prst="rect">
            <a:avLst/>
          </a:prstGeom>
          <a:noFill/>
          <a:ln/>
        </p:spPr>
        <p:txBody>
          <a:bodyPr wrap="square" lIns="0" tIns="0" rIns="0" bIns="0" rtlCol="0" anchor="t"/>
          <a:lstStyle/>
          <a:p>
            <a:pPr algn="r" rtl="1">
              <a:lnSpc>
                <a:spcPts val="1688"/>
              </a:lnSpc>
            </a:pPr>
            <a:r>
              <a:rPr lang="en-US" dirty="0">
                <a:solidFill>
                  <a:srgbClr val="CAD6DE"/>
                </a:solidFill>
                <a:latin typeface="Sakkal Majalla" panose="02000000000000000000" pitchFamily="2" charset="-78"/>
                <a:ea typeface="Cabin" pitchFamily="34" charset="-122"/>
                <a:cs typeface="Sakkal Majalla" panose="02000000000000000000" pitchFamily="2" charset="-78"/>
              </a:rPr>
              <a:t>تطوير آليات فعالة للمساءلة والمحاسبة على أي انتهاكات أو تجاوزات من قبل القوى الأمنية.</a:t>
            </a:r>
            <a:endParaRPr lang="en-US" dirty="0">
              <a:latin typeface="Sakkal Majalla" panose="02000000000000000000" pitchFamily="2" charset="-78"/>
              <a:cs typeface="Sakkal Majalla" panose="02000000000000000000" pitchFamily="2" charset="-78"/>
            </a:endParaRPr>
          </a:p>
        </p:txBody>
      </p:sp>
      <p:sp>
        <p:nvSpPr>
          <p:cNvPr id="18" name="Rectangle 17">
            <a:extLst>
              <a:ext uri="{FF2B5EF4-FFF2-40B4-BE49-F238E27FC236}">
                <a16:creationId xmlns:a16="http://schemas.microsoft.com/office/drawing/2014/main" id="{ADC05AF0-4316-3674-8D3E-065DE5A5E7B8}"/>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2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94DF2-A69D-025A-D2EC-A8840E512BB6}"/>
              </a:ext>
            </a:extLst>
          </p:cNvPr>
          <p:cNvSpPr>
            <a:spLocks noGrp="1"/>
          </p:cNvSpPr>
          <p:nvPr>
            <p:ph type="title"/>
          </p:nvPr>
        </p:nvSpPr>
        <p:spPr/>
        <p:txBody>
          <a:bodyPr/>
          <a:lstStyle/>
          <a:p>
            <a:pPr algn="ctr"/>
            <a:r>
              <a:rPr lang="ar-SA" sz="2400" dirty="0">
                <a:effectLst/>
                <a:latin typeface="Calibri" panose="020F0502020204030204" pitchFamily="34" charset="0"/>
                <a:ea typeface="Calibri" panose="020F0502020204030204" pitchFamily="34" charset="0"/>
                <a:cs typeface="Arial" panose="020B0604020202020204" pitchFamily="34" charset="0"/>
              </a:rPr>
              <a:t>مساهمة المجتمع المدني </a:t>
            </a:r>
            <a:r>
              <a:rPr lang="ar-EG" sz="2400" dirty="0">
                <a:effectLst/>
                <a:latin typeface="Calibri" panose="020F0502020204030204" pitchFamily="34" charset="0"/>
                <a:ea typeface="Calibri" panose="020F0502020204030204" pitchFamily="34" charset="0"/>
                <a:cs typeface="Arial" panose="020B0604020202020204" pitchFamily="34" charset="0"/>
              </a:rPr>
              <a:t>بلورة السياسات الوطنية الأمنية</a:t>
            </a:r>
            <a:endParaRPr lang="ar-SA" sz="2400" dirty="0"/>
          </a:p>
        </p:txBody>
      </p:sp>
      <p:graphicFrame>
        <p:nvGraphicFramePr>
          <p:cNvPr id="5" name="Content Placeholder 4">
            <a:extLst>
              <a:ext uri="{FF2B5EF4-FFF2-40B4-BE49-F238E27FC236}">
                <a16:creationId xmlns:a16="http://schemas.microsoft.com/office/drawing/2014/main" id="{5870A427-C660-4231-07DD-CE31620490B1}"/>
              </a:ext>
            </a:extLst>
          </p:cNvPr>
          <p:cNvGraphicFramePr>
            <a:graphicFrameLocks noGrp="1"/>
          </p:cNvGraphicFramePr>
          <p:nvPr>
            <p:ph idx="1"/>
            <p:extLst>
              <p:ext uri="{D42A27DB-BD31-4B8C-83A1-F6EECF244321}">
                <p14:modId xmlns:p14="http://schemas.microsoft.com/office/powerpoint/2010/main" val="2730362774"/>
              </p:ext>
            </p:extLst>
          </p:nvPr>
        </p:nvGraphicFramePr>
        <p:xfrm>
          <a:off x="1295400" y="898525"/>
          <a:ext cx="7772400" cy="5578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BAAEB831-6B30-F392-124E-ECE7C7604DCE}"/>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127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62515-1443-F440-90E5-43F2484FC8C7}"/>
              </a:ext>
            </a:extLst>
          </p:cNvPr>
          <p:cNvSpPr>
            <a:spLocks noGrp="1"/>
          </p:cNvSpPr>
          <p:nvPr>
            <p:ph type="title"/>
          </p:nvPr>
        </p:nvSpPr>
        <p:spPr>
          <a:xfrm>
            <a:off x="1247849" y="600719"/>
            <a:ext cx="7391400" cy="563563"/>
          </a:xfrm>
        </p:spPr>
        <p:txBody>
          <a:bodyPr>
            <a:normAutofit fontScale="90000"/>
          </a:bodyPr>
          <a:lstStyle/>
          <a:p>
            <a:pPr algn="r" rtl="1"/>
            <a:r>
              <a:rPr lang="en-US" dirty="0">
                <a:latin typeface="Sakkal Majalla" panose="02000000000000000000" pitchFamily="2" charset="-78"/>
                <a:ea typeface="Unbounded" pitchFamily="34" charset="-122"/>
                <a:cs typeface="Sakkal Majalla" panose="02000000000000000000" pitchFamily="2" charset="-78"/>
              </a:rPr>
              <a:t>ت</a:t>
            </a:r>
            <a:r>
              <a:rPr lang="ar-EG" dirty="0">
                <a:latin typeface="Sakkal Majalla" panose="02000000000000000000" pitchFamily="2" charset="-78"/>
                <a:ea typeface="Unbounded" pitchFamily="34" charset="-122"/>
                <a:cs typeface="Sakkal Majalla" panose="02000000000000000000" pitchFamily="2" charset="-78"/>
              </a:rPr>
              <a:t>طوير</a:t>
            </a:r>
            <a:r>
              <a:rPr lang="en-US" dirty="0">
                <a:latin typeface="Sakkal Majalla" panose="02000000000000000000" pitchFamily="2" charset="-78"/>
                <a:ea typeface="Unbounded" pitchFamily="34" charset="-122"/>
                <a:cs typeface="Sakkal Majalla" panose="02000000000000000000" pitchFamily="2" charset="-78"/>
              </a:rPr>
              <a:t> </a:t>
            </a:r>
            <a:r>
              <a:rPr lang="en-US" dirty="0" err="1">
                <a:latin typeface="Sakkal Majalla" panose="02000000000000000000" pitchFamily="2" charset="-78"/>
                <a:ea typeface="Unbounded" pitchFamily="34" charset="-122"/>
                <a:cs typeface="Sakkal Majalla" panose="02000000000000000000" pitchFamily="2" charset="-78"/>
              </a:rPr>
              <a:t>العلاقة</a:t>
            </a:r>
            <a:r>
              <a:rPr lang="en-US" dirty="0">
                <a:latin typeface="Sakkal Majalla" panose="02000000000000000000" pitchFamily="2" charset="-78"/>
                <a:ea typeface="Unbounded" pitchFamily="34" charset="-122"/>
                <a:cs typeface="Sakkal Majalla" panose="02000000000000000000" pitchFamily="2" charset="-78"/>
              </a:rPr>
              <a:t> </a:t>
            </a:r>
            <a:r>
              <a:rPr lang="en-US" dirty="0" err="1">
                <a:latin typeface="Sakkal Majalla" panose="02000000000000000000" pitchFamily="2" charset="-78"/>
                <a:ea typeface="Unbounded" pitchFamily="34" charset="-122"/>
                <a:cs typeface="Sakkal Majalla" panose="02000000000000000000" pitchFamily="2" charset="-78"/>
              </a:rPr>
              <a:t>بين</a:t>
            </a:r>
            <a:r>
              <a:rPr lang="en-US" dirty="0">
                <a:latin typeface="Sakkal Majalla" panose="02000000000000000000" pitchFamily="2" charset="-78"/>
                <a:ea typeface="Unbounded" pitchFamily="34" charset="-122"/>
                <a:cs typeface="Sakkal Majalla" panose="02000000000000000000" pitchFamily="2" charset="-78"/>
              </a:rPr>
              <a:t> </a:t>
            </a:r>
            <a:r>
              <a:rPr lang="en-US" dirty="0" err="1">
                <a:latin typeface="Sakkal Majalla" panose="02000000000000000000" pitchFamily="2" charset="-78"/>
                <a:ea typeface="Unbounded" pitchFamily="34" charset="-122"/>
                <a:cs typeface="Sakkal Majalla" panose="02000000000000000000" pitchFamily="2" charset="-78"/>
              </a:rPr>
              <a:t>المؤسسات</a:t>
            </a:r>
            <a:r>
              <a:rPr lang="en-US" dirty="0">
                <a:latin typeface="Sakkal Majalla" panose="02000000000000000000" pitchFamily="2" charset="-78"/>
                <a:ea typeface="Unbounded" pitchFamily="34" charset="-122"/>
                <a:cs typeface="Sakkal Majalla" panose="02000000000000000000" pitchFamily="2" charset="-78"/>
              </a:rPr>
              <a:t> </a:t>
            </a:r>
            <a:r>
              <a:rPr lang="en-US" dirty="0" err="1">
                <a:latin typeface="Sakkal Majalla" panose="02000000000000000000" pitchFamily="2" charset="-78"/>
                <a:ea typeface="Unbounded" pitchFamily="34" charset="-122"/>
                <a:cs typeface="Sakkal Majalla" panose="02000000000000000000" pitchFamily="2" charset="-78"/>
              </a:rPr>
              <a:t>الأمنية</a:t>
            </a:r>
            <a:r>
              <a:rPr lang="en-US" dirty="0">
                <a:latin typeface="Sakkal Majalla" panose="02000000000000000000" pitchFamily="2" charset="-78"/>
                <a:ea typeface="Unbounded" pitchFamily="34" charset="-122"/>
                <a:cs typeface="Sakkal Majalla" panose="02000000000000000000" pitchFamily="2" charset="-78"/>
              </a:rPr>
              <a:t> </a:t>
            </a:r>
            <a:r>
              <a:rPr lang="en-US" dirty="0" err="1">
                <a:latin typeface="Sakkal Majalla" panose="02000000000000000000" pitchFamily="2" charset="-78"/>
                <a:ea typeface="Unbounded" pitchFamily="34" charset="-122"/>
                <a:cs typeface="Sakkal Majalla" panose="02000000000000000000" pitchFamily="2" charset="-78"/>
              </a:rPr>
              <a:t>والمجتمع</a:t>
            </a:r>
            <a:r>
              <a:rPr lang="en-US" dirty="0">
                <a:latin typeface="Sakkal Majalla" panose="02000000000000000000" pitchFamily="2" charset="-78"/>
                <a:ea typeface="Unbounded" pitchFamily="34" charset="-122"/>
                <a:cs typeface="Sakkal Majalla" panose="02000000000000000000" pitchFamily="2" charset="-78"/>
              </a:rPr>
              <a:t> </a:t>
            </a:r>
            <a:r>
              <a:rPr lang="en-US" dirty="0" err="1">
                <a:latin typeface="Sakkal Majalla" panose="02000000000000000000" pitchFamily="2" charset="-78"/>
                <a:ea typeface="Unbounded" pitchFamily="34" charset="-122"/>
                <a:cs typeface="Sakkal Majalla" panose="02000000000000000000" pitchFamily="2" charset="-78"/>
              </a:rPr>
              <a:t>المدني</a:t>
            </a:r>
            <a:br>
              <a:rPr lang="en-US" dirty="0">
                <a:latin typeface="Sakkal Majalla" panose="02000000000000000000" pitchFamily="2" charset="-78"/>
                <a:cs typeface="Sakkal Majalla" panose="02000000000000000000" pitchFamily="2" charset="-78"/>
              </a:rPr>
            </a:br>
            <a:endParaRPr lang="ar-SA" dirty="0"/>
          </a:p>
        </p:txBody>
      </p:sp>
      <p:sp>
        <p:nvSpPr>
          <p:cNvPr id="5" name="Text 0">
            <a:extLst>
              <a:ext uri="{FF2B5EF4-FFF2-40B4-BE49-F238E27FC236}">
                <a16:creationId xmlns:a16="http://schemas.microsoft.com/office/drawing/2014/main" id="{B6778036-216C-D2A9-DA08-1D7EEC1EA56A}"/>
              </a:ext>
            </a:extLst>
          </p:cNvPr>
          <p:cNvSpPr/>
          <p:nvPr/>
        </p:nvSpPr>
        <p:spPr>
          <a:xfrm>
            <a:off x="1263089" y="2643666"/>
            <a:ext cx="4857899" cy="720328"/>
          </a:xfrm>
          <a:prstGeom prst="rect">
            <a:avLst/>
          </a:prstGeom>
          <a:noFill/>
          <a:ln/>
        </p:spPr>
        <p:txBody>
          <a:bodyPr wrap="square" lIns="0" tIns="0" rIns="0" bIns="0" rtlCol="0" anchor="t"/>
          <a:lstStyle/>
          <a:p>
            <a:pPr>
              <a:lnSpc>
                <a:spcPts val="2813"/>
              </a:lnSpc>
            </a:pPr>
            <a:endParaRPr lang="en-US" sz="2000" dirty="0">
              <a:solidFill>
                <a:schemeClr val="tx2"/>
              </a:solidFill>
              <a:latin typeface="Sakkal Majalla" panose="02000000000000000000" pitchFamily="2" charset="-78"/>
              <a:cs typeface="Sakkal Majalla" panose="02000000000000000000" pitchFamily="2" charset="-78"/>
            </a:endParaRPr>
          </a:p>
        </p:txBody>
      </p:sp>
      <p:pic>
        <p:nvPicPr>
          <p:cNvPr id="6" name="Image 1" descr="preencoded.png">
            <a:extLst>
              <a:ext uri="{FF2B5EF4-FFF2-40B4-BE49-F238E27FC236}">
                <a16:creationId xmlns:a16="http://schemas.microsoft.com/office/drawing/2014/main" id="{BE173DA4-3019-2CB0-70EF-EEF2938B7808}"/>
              </a:ext>
            </a:extLst>
          </p:cNvPr>
          <p:cNvPicPr>
            <a:picLocks noChangeAspect="1"/>
          </p:cNvPicPr>
          <p:nvPr/>
        </p:nvPicPr>
        <p:blipFill>
          <a:blip r:embed="rId3"/>
          <a:stretch>
            <a:fillRect/>
          </a:stretch>
        </p:blipFill>
        <p:spPr>
          <a:xfrm>
            <a:off x="5491833" y="2340649"/>
            <a:ext cx="306065" cy="306065"/>
          </a:xfrm>
          <a:prstGeom prst="rect">
            <a:avLst/>
          </a:prstGeom>
        </p:spPr>
      </p:pic>
      <p:sp>
        <p:nvSpPr>
          <p:cNvPr id="7" name="Text 1">
            <a:extLst>
              <a:ext uri="{FF2B5EF4-FFF2-40B4-BE49-F238E27FC236}">
                <a16:creationId xmlns:a16="http://schemas.microsoft.com/office/drawing/2014/main" id="{60F25791-A554-1E04-A360-D056E5E1ABE7}"/>
              </a:ext>
            </a:extLst>
          </p:cNvPr>
          <p:cNvSpPr/>
          <p:nvPr/>
        </p:nvSpPr>
        <p:spPr>
          <a:xfrm>
            <a:off x="5949017" y="2438594"/>
            <a:ext cx="1440508" cy="180082"/>
          </a:xfrm>
          <a:prstGeom prst="rect">
            <a:avLst/>
          </a:prstGeom>
          <a:noFill/>
          <a:ln/>
        </p:spPr>
        <p:txBody>
          <a:bodyPr wrap="none" lIns="0" tIns="0" rIns="0" bIns="0" rtlCol="0" anchor="t"/>
          <a:lstStyle/>
          <a:p>
            <a:pPr>
              <a:lnSpc>
                <a:spcPts val="1406"/>
              </a:lnSpc>
            </a:pPr>
            <a:r>
              <a:rPr lang="en-US" sz="2000" b="1" dirty="0">
                <a:solidFill>
                  <a:schemeClr val="tx2"/>
                </a:solidFill>
                <a:latin typeface="Sakkal Majalla" panose="02000000000000000000" pitchFamily="2" charset="-78"/>
                <a:ea typeface="Unbounded" pitchFamily="34" charset="-122"/>
                <a:cs typeface="Sakkal Majalla" panose="02000000000000000000" pitchFamily="2" charset="-78"/>
              </a:rPr>
              <a:t>التواصل المجتمعي</a:t>
            </a:r>
            <a:endParaRPr lang="en-US" sz="2000" b="1" dirty="0">
              <a:solidFill>
                <a:schemeClr val="tx2"/>
              </a:solidFill>
              <a:latin typeface="Sakkal Majalla" panose="02000000000000000000" pitchFamily="2" charset="-78"/>
              <a:cs typeface="Sakkal Majalla" panose="02000000000000000000" pitchFamily="2" charset="-78"/>
            </a:endParaRPr>
          </a:p>
        </p:txBody>
      </p:sp>
      <p:sp>
        <p:nvSpPr>
          <p:cNvPr id="8" name="Text 2">
            <a:extLst>
              <a:ext uri="{FF2B5EF4-FFF2-40B4-BE49-F238E27FC236}">
                <a16:creationId xmlns:a16="http://schemas.microsoft.com/office/drawing/2014/main" id="{4BEB7304-E5A3-1F9F-2C92-3ABF6E995C0B}"/>
              </a:ext>
            </a:extLst>
          </p:cNvPr>
          <p:cNvSpPr/>
          <p:nvPr/>
        </p:nvSpPr>
        <p:spPr>
          <a:xfrm>
            <a:off x="2514600" y="2895600"/>
            <a:ext cx="4857899" cy="391716"/>
          </a:xfrm>
          <a:prstGeom prst="rect">
            <a:avLst/>
          </a:prstGeom>
          <a:noFill/>
          <a:ln/>
        </p:spPr>
        <p:txBody>
          <a:bodyPr wrap="square" lIns="0" tIns="0" rIns="0" bIns="0" rtlCol="0" anchor="t"/>
          <a:lstStyle/>
          <a:p>
            <a:pPr algn="r" rtl="1">
              <a:lnSpc>
                <a:spcPct val="150000"/>
              </a:lnSpc>
            </a:pPr>
            <a:r>
              <a:rPr lang="en-US" sz="2000" dirty="0">
                <a:solidFill>
                  <a:schemeClr val="tx2"/>
                </a:solidFill>
                <a:latin typeface="Sakkal Majalla" panose="02000000000000000000" pitchFamily="2" charset="-78"/>
                <a:ea typeface="Cabin" pitchFamily="34" charset="-122"/>
                <a:cs typeface="Sakkal Majalla" panose="02000000000000000000" pitchFamily="2" charset="-78"/>
              </a:rPr>
              <a:t>تعزيز التواصل والحوار المستمر بين المؤسسات الأمنية والمجتمع المدني لتبادل المعلومات والاحتياجات.</a:t>
            </a:r>
            <a:endParaRPr lang="en-US" sz="2000" dirty="0">
              <a:solidFill>
                <a:schemeClr val="tx2"/>
              </a:solidFill>
              <a:latin typeface="Sakkal Majalla" panose="02000000000000000000" pitchFamily="2" charset="-78"/>
              <a:cs typeface="Sakkal Majalla" panose="02000000000000000000" pitchFamily="2" charset="-78"/>
            </a:endParaRPr>
          </a:p>
        </p:txBody>
      </p:sp>
      <p:pic>
        <p:nvPicPr>
          <p:cNvPr id="9" name="Image 2" descr="preencoded.png">
            <a:extLst>
              <a:ext uri="{FF2B5EF4-FFF2-40B4-BE49-F238E27FC236}">
                <a16:creationId xmlns:a16="http://schemas.microsoft.com/office/drawing/2014/main" id="{25EF4264-3F5D-BD29-A8DE-6711920DB4C3}"/>
              </a:ext>
            </a:extLst>
          </p:cNvPr>
          <p:cNvPicPr>
            <a:picLocks noChangeAspect="1"/>
          </p:cNvPicPr>
          <p:nvPr/>
        </p:nvPicPr>
        <p:blipFill>
          <a:blip r:embed="rId4"/>
          <a:stretch>
            <a:fillRect/>
          </a:stretch>
        </p:blipFill>
        <p:spPr>
          <a:xfrm>
            <a:off x="5663804" y="3725338"/>
            <a:ext cx="306065" cy="306065"/>
          </a:xfrm>
          <a:prstGeom prst="rect">
            <a:avLst/>
          </a:prstGeom>
        </p:spPr>
      </p:pic>
      <p:sp>
        <p:nvSpPr>
          <p:cNvPr id="10" name="Text 3">
            <a:extLst>
              <a:ext uri="{FF2B5EF4-FFF2-40B4-BE49-F238E27FC236}">
                <a16:creationId xmlns:a16="http://schemas.microsoft.com/office/drawing/2014/main" id="{3F97C90B-F523-52D0-FD6C-8440593120BF}"/>
              </a:ext>
            </a:extLst>
          </p:cNvPr>
          <p:cNvSpPr/>
          <p:nvPr/>
        </p:nvSpPr>
        <p:spPr>
          <a:xfrm>
            <a:off x="6120988" y="3830985"/>
            <a:ext cx="1440508" cy="180082"/>
          </a:xfrm>
          <a:prstGeom prst="rect">
            <a:avLst/>
          </a:prstGeom>
          <a:noFill/>
          <a:ln/>
        </p:spPr>
        <p:txBody>
          <a:bodyPr wrap="none" lIns="0" tIns="0" rIns="0" bIns="0" rtlCol="0" anchor="t"/>
          <a:lstStyle/>
          <a:p>
            <a:pPr>
              <a:lnSpc>
                <a:spcPts val="1406"/>
              </a:lnSpc>
            </a:pPr>
            <a:r>
              <a:rPr lang="en-US" sz="2000" b="1" dirty="0">
                <a:solidFill>
                  <a:schemeClr val="tx2"/>
                </a:solidFill>
                <a:latin typeface="Sakkal Majalla" panose="02000000000000000000" pitchFamily="2" charset="-78"/>
                <a:ea typeface="Unbounded" pitchFamily="34" charset="-122"/>
                <a:cs typeface="Sakkal Majalla" panose="02000000000000000000" pitchFamily="2" charset="-78"/>
              </a:rPr>
              <a:t>الشراكة والتعاون</a:t>
            </a:r>
            <a:endParaRPr lang="en-US" sz="2000" b="1" dirty="0">
              <a:solidFill>
                <a:schemeClr val="tx2"/>
              </a:solidFill>
              <a:latin typeface="Sakkal Majalla" panose="02000000000000000000" pitchFamily="2" charset="-78"/>
              <a:cs typeface="Sakkal Majalla" panose="02000000000000000000" pitchFamily="2" charset="-78"/>
            </a:endParaRPr>
          </a:p>
        </p:txBody>
      </p:sp>
      <p:sp>
        <p:nvSpPr>
          <p:cNvPr id="11" name="Text 4">
            <a:extLst>
              <a:ext uri="{FF2B5EF4-FFF2-40B4-BE49-F238E27FC236}">
                <a16:creationId xmlns:a16="http://schemas.microsoft.com/office/drawing/2014/main" id="{925734DA-39E8-0BCC-CF34-8D2807C3903A}"/>
              </a:ext>
            </a:extLst>
          </p:cNvPr>
          <p:cNvSpPr/>
          <p:nvPr/>
        </p:nvSpPr>
        <p:spPr>
          <a:xfrm>
            <a:off x="2514600" y="4336629"/>
            <a:ext cx="4857899" cy="195858"/>
          </a:xfrm>
          <a:prstGeom prst="rect">
            <a:avLst/>
          </a:prstGeom>
          <a:noFill/>
          <a:ln/>
        </p:spPr>
        <p:txBody>
          <a:bodyPr wrap="none" lIns="0" tIns="0" rIns="0" bIns="0" rtlCol="0" anchor="t"/>
          <a:lstStyle/>
          <a:p>
            <a:pPr algn="r" rtl="1">
              <a:lnSpc>
                <a:spcPts val="1531"/>
              </a:lnSpc>
            </a:pPr>
            <a:r>
              <a:rPr lang="en-US" sz="2000" dirty="0">
                <a:solidFill>
                  <a:schemeClr val="tx2"/>
                </a:solidFill>
                <a:latin typeface="Sakkal Majalla" panose="02000000000000000000" pitchFamily="2" charset="-78"/>
                <a:ea typeface="Cabin" pitchFamily="34" charset="-122"/>
                <a:cs typeface="Sakkal Majalla" panose="02000000000000000000" pitchFamily="2" charset="-78"/>
              </a:rPr>
              <a:t>إرساء شراكات مؤسسية بين القوى الأمنية والمجتمع المدني لتنفيذ مبادرات مشتركة.</a:t>
            </a:r>
            <a:endParaRPr lang="en-US" sz="2000" dirty="0">
              <a:solidFill>
                <a:schemeClr val="tx2"/>
              </a:solidFill>
              <a:latin typeface="Sakkal Majalla" panose="02000000000000000000" pitchFamily="2" charset="-78"/>
              <a:cs typeface="Sakkal Majalla" panose="02000000000000000000" pitchFamily="2" charset="-78"/>
            </a:endParaRPr>
          </a:p>
        </p:txBody>
      </p:sp>
      <p:pic>
        <p:nvPicPr>
          <p:cNvPr id="12" name="Image 3" descr="preencoded.png">
            <a:extLst>
              <a:ext uri="{FF2B5EF4-FFF2-40B4-BE49-F238E27FC236}">
                <a16:creationId xmlns:a16="http://schemas.microsoft.com/office/drawing/2014/main" id="{F65014C5-CB09-6374-1A79-F6BB2A65C22E}"/>
              </a:ext>
            </a:extLst>
          </p:cNvPr>
          <p:cNvPicPr>
            <a:picLocks noChangeAspect="1"/>
          </p:cNvPicPr>
          <p:nvPr/>
        </p:nvPicPr>
        <p:blipFill>
          <a:blip r:embed="rId5"/>
          <a:stretch>
            <a:fillRect/>
          </a:stretch>
        </p:blipFill>
        <p:spPr>
          <a:xfrm>
            <a:off x="5536131" y="5004804"/>
            <a:ext cx="306065" cy="306065"/>
          </a:xfrm>
          <a:prstGeom prst="rect">
            <a:avLst/>
          </a:prstGeom>
        </p:spPr>
      </p:pic>
      <p:sp>
        <p:nvSpPr>
          <p:cNvPr id="13" name="Text 5">
            <a:extLst>
              <a:ext uri="{FF2B5EF4-FFF2-40B4-BE49-F238E27FC236}">
                <a16:creationId xmlns:a16="http://schemas.microsoft.com/office/drawing/2014/main" id="{29B903F7-178D-E2D4-D9E4-EF42DE8DCB85}"/>
              </a:ext>
            </a:extLst>
          </p:cNvPr>
          <p:cNvSpPr/>
          <p:nvPr/>
        </p:nvSpPr>
        <p:spPr>
          <a:xfrm>
            <a:off x="5969869" y="5123644"/>
            <a:ext cx="1440508" cy="180082"/>
          </a:xfrm>
          <a:prstGeom prst="rect">
            <a:avLst/>
          </a:prstGeom>
          <a:noFill/>
          <a:ln/>
        </p:spPr>
        <p:txBody>
          <a:bodyPr wrap="none" lIns="0" tIns="0" rIns="0" bIns="0" rtlCol="0" anchor="t"/>
          <a:lstStyle/>
          <a:p>
            <a:pPr>
              <a:lnSpc>
                <a:spcPts val="1406"/>
              </a:lnSpc>
            </a:pPr>
            <a:r>
              <a:rPr lang="en-US" sz="2000" b="1" dirty="0">
                <a:solidFill>
                  <a:schemeClr val="tx2"/>
                </a:solidFill>
                <a:latin typeface="Sakkal Majalla" panose="02000000000000000000" pitchFamily="2" charset="-78"/>
                <a:ea typeface="Unbounded" pitchFamily="34" charset="-122"/>
                <a:cs typeface="Sakkal Majalla" panose="02000000000000000000" pitchFamily="2" charset="-78"/>
              </a:rPr>
              <a:t>الشفافية والمساءلة</a:t>
            </a:r>
            <a:endParaRPr lang="en-US" sz="2000" b="1" dirty="0">
              <a:solidFill>
                <a:schemeClr val="tx2"/>
              </a:solidFill>
              <a:latin typeface="Sakkal Majalla" panose="02000000000000000000" pitchFamily="2" charset="-78"/>
              <a:cs typeface="Sakkal Majalla" panose="02000000000000000000" pitchFamily="2" charset="-78"/>
            </a:endParaRPr>
          </a:p>
        </p:txBody>
      </p:sp>
      <p:sp>
        <p:nvSpPr>
          <p:cNvPr id="14" name="Text 6">
            <a:extLst>
              <a:ext uri="{FF2B5EF4-FFF2-40B4-BE49-F238E27FC236}">
                <a16:creationId xmlns:a16="http://schemas.microsoft.com/office/drawing/2014/main" id="{E34FFC76-560C-E3AF-86BD-8411FF830447}"/>
              </a:ext>
            </a:extLst>
          </p:cNvPr>
          <p:cNvSpPr/>
          <p:nvPr/>
        </p:nvSpPr>
        <p:spPr>
          <a:xfrm>
            <a:off x="2514600" y="5581799"/>
            <a:ext cx="4857899" cy="195858"/>
          </a:xfrm>
          <a:prstGeom prst="rect">
            <a:avLst/>
          </a:prstGeom>
          <a:noFill/>
          <a:ln/>
        </p:spPr>
        <p:txBody>
          <a:bodyPr wrap="none" lIns="0" tIns="0" rIns="0" bIns="0" rtlCol="0" anchor="t"/>
          <a:lstStyle/>
          <a:p>
            <a:pPr algn="r" rtl="1">
              <a:lnSpc>
                <a:spcPts val="1531"/>
              </a:lnSpc>
            </a:pPr>
            <a:r>
              <a:rPr lang="en-US" sz="2000" dirty="0">
                <a:solidFill>
                  <a:schemeClr val="tx2"/>
                </a:solidFill>
                <a:latin typeface="Sakkal Majalla" panose="02000000000000000000" pitchFamily="2" charset="-78"/>
                <a:ea typeface="Cabin" pitchFamily="34" charset="-122"/>
                <a:cs typeface="Sakkal Majalla" panose="02000000000000000000" pitchFamily="2" charset="-78"/>
              </a:rPr>
              <a:t>تعزيز الشفافية والمساءلة في عمل المؤسسات الأمنية وإتاحة المعلومات للمجتمع المدني.</a:t>
            </a:r>
            <a:endParaRPr lang="en-US" sz="2000" dirty="0">
              <a:solidFill>
                <a:schemeClr val="tx2"/>
              </a:solidFill>
              <a:latin typeface="Sakkal Majalla" panose="02000000000000000000" pitchFamily="2" charset="-78"/>
              <a:cs typeface="Sakkal Majalla" panose="02000000000000000000" pitchFamily="2" charset="-78"/>
            </a:endParaRPr>
          </a:p>
        </p:txBody>
      </p:sp>
      <p:sp>
        <p:nvSpPr>
          <p:cNvPr id="15" name="Rectangle 14">
            <a:extLst>
              <a:ext uri="{FF2B5EF4-FFF2-40B4-BE49-F238E27FC236}">
                <a16:creationId xmlns:a16="http://schemas.microsoft.com/office/drawing/2014/main" id="{0439A4ED-AB41-73A2-4EF6-99A1CED127DF}"/>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9418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671BA-BAD0-59E6-8073-2743B3401C6A}"/>
              </a:ext>
            </a:extLst>
          </p:cNvPr>
          <p:cNvSpPr>
            <a:spLocks noGrp="1"/>
          </p:cNvSpPr>
          <p:nvPr>
            <p:ph type="title"/>
          </p:nvPr>
        </p:nvSpPr>
        <p:spPr>
          <a:xfrm>
            <a:off x="628650" y="-53182"/>
            <a:ext cx="7886700" cy="1325563"/>
          </a:xfrm>
        </p:spPr>
        <p:txBody>
          <a:bodyPr/>
          <a:lstStyle/>
          <a:p>
            <a:pPr algn="ctr"/>
            <a:r>
              <a:rPr lang="ar-SA" dirty="0"/>
              <a:t>توصيات عامة </a:t>
            </a:r>
          </a:p>
        </p:txBody>
      </p:sp>
      <p:sp>
        <p:nvSpPr>
          <p:cNvPr id="3" name="Content Placeholder 2">
            <a:extLst>
              <a:ext uri="{FF2B5EF4-FFF2-40B4-BE49-F238E27FC236}">
                <a16:creationId xmlns:a16="http://schemas.microsoft.com/office/drawing/2014/main" id="{07AFCF1F-78DB-5CD5-2190-45FEA381E149}"/>
              </a:ext>
            </a:extLst>
          </p:cNvPr>
          <p:cNvSpPr>
            <a:spLocks noGrp="1"/>
          </p:cNvSpPr>
          <p:nvPr>
            <p:ph idx="1"/>
          </p:nvPr>
        </p:nvSpPr>
        <p:spPr>
          <a:xfrm>
            <a:off x="866774" y="898525"/>
            <a:ext cx="8201025" cy="5349875"/>
          </a:xfrm>
        </p:spPr>
        <p:txBody>
          <a:bodyPr>
            <a:normAutofit fontScale="85000" lnSpcReduction="10000"/>
          </a:bodyPr>
          <a:lstStyle/>
          <a:p>
            <a:pPr marL="0" indent="0" algn="r" rtl="1">
              <a:lnSpc>
                <a:spcPct val="107000"/>
              </a:lnSpc>
              <a:spcAft>
                <a:spcPts val="800"/>
              </a:spcAft>
              <a:buNone/>
            </a:pPr>
            <a:r>
              <a:rPr lang="ar-SA" sz="17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1. على مستوى الإطار القانوني والمؤسسي الناظم لقطاع الأمن الفلسطيني</a:t>
            </a:r>
            <a:endParaRPr lang="en-US" sz="17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7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إعداد إطار قانوني موحد بما يشمل تطوير قانون شامل ينظم عمل الأجهزة الأمنية ويحدد بوضوح الصلاحيات والمسؤوليات لتجنب تداخل المهام</a:t>
            </a:r>
            <a:r>
              <a:rPr lang="en-US" sz="17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7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buFont typeface="Times New Roman" panose="02020603050405020304" pitchFamily="18" charset="0"/>
              <a:buChar char="-"/>
            </a:pPr>
            <a:r>
              <a:rPr lang="ar-SA" sz="1700" b="0" kern="100" dirty="0">
                <a:solidFill>
                  <a:schemeClr val="tx2"/>
                </a:solidFill>
                <a:latin typeface="Calibri" panose="020F0502020204030204" pitchFamily="34" charset="0"/>
                <a:ea typeface="Times New Roman" panose="02020603050405020304" pitchFamily="18" charset="0"/>
                <a:cs typeface="Simplified Arabic" panose="02020603050405020304" pitchFamily="18" charset="-78"/>
              </a:rPr>
              <a:t>معالجة الثغرات التشريعية: من خلال تحديث القوانين لتتواكب مع التطورات الأمنية الحديثة.</a:t>
            </a:r>
            <a:endParaRPr lang="en-US" sz="1700" b="0" kern="100" dirty="0">
              <a:solidFill>
                <a:schemeClr val="tx2"/>
              </a:solidFill>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7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تعزيز الرقابة والمساءلة، من خلال تفعيل دور المجلس التشريعي في الإشراف على عمل الأجهزة الأمنية ومراجعة أدائها وإجراء الانتخابات التشريعية والرئاسية. </a:t>
            </a:r>
            <a:endParaRPr lang="en-US" sz="17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7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وضع آليات لتقييم الأداء: من خلال تصميم معايير ومؤشرات قياس أداء الأجهزة الأمنية لضمان تحسين الخدمات المقدمة للمواطنين</a:t>
            </a:r>
            <a:r>
              <a:rPr lang="en-US" sz="17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7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7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إعداد رؤية مالية مستدامة، من خلال وضع خطة مالية شاملة تتضمن إدارة الموارد المتاحة بكفاءة وتقليل الاعتماد على المساعدات الخارجية</a:t>
            </a:r>
            <a:r>
              <a:rPr lang="en-US" sz="17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ar-SA" sz="17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endParaRPr>
          </a:p>
          <a:p>
            <a:pPr marL="0" lvl="0" indent="0" algn="r" rtl="1">
              <a:lnSpc>
                <a:spcPct val="107000"/>
              </a:lnSpc>
              <a:spcAft>
                <a:spcPts val="800"/>
              </a:spcAft>
              <a:buNone/>
            </a:pPr>
            <a:r>
              <a:rPr lang="ar-SA" sz="17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2. على مستوى أهمية وضرورة إصلاح القطاع الأمني في فلسطين</a:t>
            </a:r>
            <a:endParaRPr lang="en-US" sz="17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SA" sz="17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إطلاق خطة إصلاح شاملة: من خلال وضع استراتيجية وطنية تشاركية تشمل إعادة هيكلة الأجهزة الأمنية، تحسين أدائها، واستعادة ثقة المواطنين</a:t>
            </a:r>
            <a:r>
              <a:rPr lang="en-US" sz="17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7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SA" sz="17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تعزيز التكامل مع المؤسسات القضائية: من خلال وضع آليات تنسيق واضحة بين الأجهزة الأمنية والقضاء وغيرها من مؤسسات قطاع العدالة والقطاع الأمني. </a:t>
            </a:r>
            <a:endParaRPr lang="en-US" sz="17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SA" sz="17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تحسين الشفافية المالية والإدارية: من خلال تطبيق نظم رقابية شفافة لتحسين إدارة الموارد المالية والإدارية للأجهزة الأمنية</a:t>
            </a:r>
            <a:r>
              <a:rPr lang="en-US" sz="17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p>
          <a:p>
            <a:pPr marL="342900" lvl="0" indent="-342900" algn="just" rtl="1">
              <a:lnSpc>
                <a:spcPct val="107000"/>
              </a:lnSpc>
              <a:spcAft>
                <a:spcPts val="800"/>
              </a:spcAft>
              <a:buFont typeface="Times New Roman" panose="02020603050405020304" pitchFamily="18" charset="0"/>
              <a:buChar char="-"/>
            </a:pPr>
            <a:endParaRPr lang="en-US" sz="17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endParaRPr lang="en-US" sz="17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ar-SA" sz="1700" dirty="0">
              <a:solidFill>
                <a:schemeClr val="tx2"/>
              </a:solidFill>
            </a:endParaRPr>
          </a:p>
        </p:txBody>
      </p:sp>
      <p:sp>
        <p:nvSpPr>
          <p:cNvPr id="5" name="Rectangle 4">
            <a:extLst>
              <a:ext uri="{FF2B5EF4-FFF2-40B4-BE49-F238E27FC236}">
                <a16:creationId xmlns:a16="http://schemas.microsoft.com/office/drawing/2014/main" id="{09F3A83A-F6BA-FF11-7443-6E63A3C63754}"/>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8434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824844-BFF9-8768-3ABE-9CC35BC9CFE0}"/>
              </a:ext>
            </a:extLst>
          </p:cNvPr>
          <p:cNvSpPr>
            <a:spLocks noGrp="1"/>
          </p:cNvSpPr>
          <p:nvPr>
            <p:ph idx="1"/>
          </p:nvPr>
        </p:nvSpPr>
        <p:spPr>
          <a:xfrm>
            <a:off x="866774" y="735012"/>
            <a:ext cx="8277225" cy="6122987"/>
          </a:xfrm>
        </p:spPr>
        <p:txBody>
          <a:bodyPr/>
          <a:lstStyle/>
          <a:p>
            <a:pPr marL="0" lvl="0" indent="0" algn="r" rtl="1">
              <a:lnSpc>
                <a:spcPct val="107000"/>
              </a:lnSpc>
              <a:spcAft>
                <a:spcPts val="800"/>
              </a:spcAft>
              <a:buNone/>
            </a:pPr>
            <a:r>
              <a:rPr lang="ar-SA" sz="2000" b="0" kern="100" dirty="0">
                <a:solidFill>
                  <a:schemeClr val="tx2"/>
                </a:solidFill>
                <a:latin typeface="Simplified Arabic" panose="02020603050405020304" pitchFamily="18" charset="-78"/>
                <a:ea typeface="Calibri" panose="020F0502020204030204" pitchFamily="34" charset="0"/>
                <a:cs typeface="Arial" panose="020B0604020202020204" pitchFamily="34" charset="0"/>
              </a:rPr>
              <a:t>3. </a:t>
            </a:r>
            <a:r>
              <a:rPr lang="ar-SA" sz="18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على مستوى معضلات إصلاح القطاع الأمني في فلسطين</a:t>
            </a:r>
            <a:endParaRPr lang="en-US" sz="18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8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أنهاء الاحتلال الإسرائيلي، وبذات الوقت بناء قدرات محلية تعتمد على تقنيات مرنة لتقليل التأثير السلبي للاحتلال على أداء الأجهزة الأمنية</a:t>
            </a:r>
            <a:r>
              <a:rPr lang="en-US" sz="18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8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8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إنهاء الانقسام السياسي، من خلال توحيد الجهود الوطنية لإعادة بناء قطاع أمني موحد يعبر عن جميع الفلسطينيين</a:t>
            </a:r>
            <a:r>
              <a:rPr lang="en-US" sz="18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8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8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 انهاء التدخلات</a:t>
            </a:r>
            <a:r>
              <a:rPr lang="ar-EG" sz="1800" b="0" kern="100" dirty="0">
                <a:solidFill>
                  <a:schemeClr val="tx2"/>
                </a:solidFill>
                <a:latin typeface="Calibri" panose="020F0502020204030204" pitchFamily="34" charset="0"/>
                <a:ea typeface="Times New Roman" panose="02020603050405020304" pitchFamily="18" charset="0"/>
                <a:cs typeface="Simplified Arabic" panose="02020603050405020304" pitchFamily="18" charset="-78"/>
              </a:rPr>
              <a:t> لأي من الأطراف </a:t>
            </a:r>
            <a:r>
              <a:rPr lang="ar-SA" sz="18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السياسية في عمل الأجهزة لضمان مهنيتها وحيادها</a:t>
            </a:r>
            <a:r>
              <a:rPr lang="en-US" sz="18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8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18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تحسين التنسيق بين الأجهزة الأمنية: من خلال إنشاء نظام تواصل موحد بين الأجهزة لمنع ازدواجية الأدوار وتداخل الصلاحيات</a:t>
            </a:r>
            <a:r>
              <a:rPr lang="en-US" sz="18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8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endParaRPr lang="ar-SA" sz="2000" b="0" dirty="0"/>
          </a:p>
        </p:txBody>
      </p:sp>
      <p:sp>
        <p:nvSpPr>
          <p:cNvPr id="5" name="Rectangle 4">
            <a:extLst>
              <a:ext uri="{FF2B5EF4-FFF2-40B4-BE49-F238E27FC236}">
                <a16:creationId xmlns:a16="http://schemas.microsoft.com/office/drawing/2014/main" id="{AE9E2F61-5FB3-8469-3CAB-16E4B96BC449}"/>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1016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algn="ctr"/>
            <a:r>
              <a:rPr lang="ar-SA" dirty="0">
                <a:solidFill>
                  <a:schemeClr val="tx2"/>
                </a:solidFill>
              </a:rPr>
              <a:t>محاور العرض</a:t>
            </a:r>
            <a:endParaRPr lang="en-US" dirty="0">
              <a:solidFill>
                <a:schemeClr val="tx2"/>
              </a:solidFill>
            </a:endParaRPr>
          </a:p>
        </p:txBody>
      </p:sp>
      <p:grpSp>
        <p:nvGrpSpPr>
          <p:cNvPr id="88105" name="Group 41"/>
          <p:cNvGrpSpPr>
            <a:grpSpLocks/>
          </p:cNvGrpSpPr>
          <p:nvPr/>
        </p:nvGrpSpPr>
        <p:grpSpPr bwMode="auto">
          <a:xfrm>
            <a:off x="2133600" y="1143000"/>
            <a:ext cx="4835525" cy="685800"/>
            <a:chOff x="1296" y="1824"/>
            <a:chExt cx="3046" cy="432"/>
          </a:xfrm>
        </p:grpSpPr>
        <p:sp>
          <p:nvSpPr>
            <p:cNvPr id="88106" name="AutoShape 42"/>
            <p:cNvSpPr>
              <a:spLocks noChangeArrowheads="1"/>
            </p:cNvSpPr>
            <p:nvPr/>
          </p:nvSpPr>
          <p:spPr bwMode="gray">
            <a:xfrm>
              <a:off x="1536" y="1899"/>
              <a:ext cx="2736" cy="288"/>
            </a:xfrm>
            <a:prstGeom prst="roundRect">
              <a:avLst>
                <a:gd name="adj" fmla="val 16667"/>
              </a:avLst>
            </a:prstGeom>
            <a:solidFill>
              <a:schemeClr val="accent2"/>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endParaRPr lang="en-US">
                <a:solidFill>
                  <a:schemeClr val="tx2"/>
                </a:solidFill>
              </a:endParaRPr>
            </a:p>
          </p:txBody>
        </p:sp>
        <p:sp>
          <p:nvSpPr>
            <p:cNvPr id="88107"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solidFill>
                  <a:schemeClr val="tx2"/>
                </a:solidFill>
              </a:endParaRPr>
            </a:p>
          </p:txBody>
        </p:sp>
        <p:sp>
          <p:nvSpPr>
            <p:cNvPr id="88108" name="Text Box 44"/>
            <p:cNvSpPr txBox="1">
              <a:spLocks noChangeArrowheads="1"/>
            </p:cNvSpPr>
            <p:nvPr/>
          </p:nvSpPr>
          <p:spPr bwMode="gray">
            <a:xfrm>
              <a:off x="1606" y="1933"/>
              <a:ext cx="2736" cy="233"/>
            </a:xfrm>
            <a:prstGeom prst="rect">
              <a:avLst/>
            </a:prstGeom>
            <a:noFill/>
            <a:ln w="9525" algn="ctr">
              <a:noFill/>
              <a:miter lim="800000"/>
              <a:headEnd/>
              <a:tailEnd/>
            </a:ln>
            <a:effectLst/>
          </p:spPr>
          <p:txBody>
            <a:bodyPr wrap="square">
              <a:spAutoFit/>
            </a:bodyPr>
            <a:lstStyle/>
            <a:p>
              <a:pPr algn="ctr" rtl="1" eaLnBrk="0" hangingPunct="0"/>
              <a:r>
                <a:rPr lang="ar-SA" sz="1800" dirty="0">
                  <a:solidFill>
                    <a:schemeClr val="tx2"/>
                  </a:solidFill>
                  <a:effectLst/>
                  <a:ea typeface="Calibri" panose="020F0502020204030204" pitchFamily="34" charset="0"/>
                  <a:cs typeface="Simplified Arabic" panose="02020603050405020304" pitchFamily="18" charset="-78"/>
                </a:rPr>
                <a:t>الإطار القانوني والمؤسسي لقطاع الأمن الفلسطيني</a:t>
              </a:r>
              <a:endParaRPr lang="en-US" sz="2000" b="1" dirty="0">
                <a:solidFill>
                  <a:schemeClr val="tx2"/>
                </a:solidFill>
              </a:endParaRPr>
            </a:p>
          </p:txBody>
        </p:sp>
        <p:sp>
          <p:nvSpPr>
            <p:cNvPr id="88109" name="Text Box 45"/>
            <p:cNvSpPr txBox="1">
              <a:spLocks noChangeArrowheads="1"/>
            </p:cNvSpPr>
            <p:nvPr/>
          </p:nvSpPr>
          <p:spPr bwMode="gray">
            <a:xfrm>
              <a:off x="1393" y="1886"/>
              <a:ext cx="223" cy="288"/>
            </a:xfrm>
            <a:prstGeom prst="rect">
              <a:avLst/>
            </a:prstGeom>
            <a:noFill/>
            <a:ln w="9525" algn="ctr">
              <a:noFill/>
              <a:miter lim="800000"/>
              <a:headEnd/>
              <a:tailEnd/>
            </a:ln>
            <a:effectLst/>
          </p:spPr>
          <p:txBody>
            <a:bodyPr wrap="none">
              <a:spAutoFit/>
            </a:bodyPr>
            <a:lstStyle/>
            <a:p>
              <a:pPr algn="ctr" eaLnBrk="0" hangingPunct="0"/>
              <a:r>
                <a:rPr lang="en-US" sz="2400">
                  <a:solidFill>
                    <a:schemeClr val="tx2"/>
                  </a:solidFill>
                </a:rPr>
                <a:t>1</a:t>
              </a:r>
            </a:p>
          </p:txBody>
        </p:sp>
      </p:grpSp>
      <p:grpSp>
        <p:nvGrpSpPr>
          <p:cNvPr id="88110" name="Group 46"/>
          <p:cNvGrpSpPr>
            <a:grpSpLocks/>
          </p:cNvGrpSpPr>
          <p:nvPr/>
        </p:nvGrpSpPr>
        <p:grpSpPr bwMode="auto">
          <a:xfrm>
            <a:off x="2133600" y="1981200"/>
            <a:ext cx="4724400" cy="685800"/>
            <a:chOff x="1296" y="1824"/>
            <a:chExt cx="2976" cy="432"/>
          </a:xfrm>
          <a:solidFill>
            <a:schemeClr val="tx1">
              <a:lumMod val="60000"/>
              <a:lumOff val="40000"/>
            </a:schemeClr>
          </a:solidFill>
        </p:grpSpPr>
        <p:sp>
          <p:nvSpPr>
            <p:cNvPr id="88111" name="AutoShape 47"/>
            <p:cNvSpPr>
              <a:spLocks noChangeArrowheads="1"/>
            </p:cNvSpPr>
            <p:nvPr/>
          </p:nvSpPr>
          <p:spPr bwMode="gray">
            <a:xfrm>
              <a:off x="1536" y="1899"/>
              <a:ext cx="2736" cy="288"/>
            </a:xfrm>
            <a:prstGeom prst="roundRect">
              <a:avLst>
                <a:gd name="adj" fmla="val 16667"/>
              </a:avLst>
            </a:prstGeom>
            <a:grpFill/>
            <a:ln w="12700" algn="ctr">
              <a:solidFill>
                <a:schemeClr val="bg1"/>
              </a:solidFill>
              <a:round/>
              <a:headEnd/>
              <a:tailEnd/>
            </a:ln>
            <a:effectLst>
              <a:outerShdw dist="99190" dir="2388334" algn="ctr" rotWithShape="0">
                <a:srgbClr val="333333">
                  <a:alpha val="50000"/>
                </a:srgbClr>
              </a:outerShdw>
            </a:effectLst>
          </p:spPr>
          <p:txBody>
            <a:bodyPr wrap="none" anchor="ctr"/>
            <a:lstStyle/>
            <a:p>
              <a:endParaRPr lang="en-US">
                <a:solidFill>
                  <a:schemeClr val="tx2"/>
                </a:solidFill>
              </a:endParaRPr>
            </a:p>
          </p:txBody>
        </p:sp>
        <p:sp>
          <p:nvSpPr>
            <p:cNvPr id="88112" name="AutoShape 48"/>
            <p:cNvSpPr>
              <a:spLocks noChangeArrowheads="1"/>
            </p:cNvSpPr>
            <p:nvPr/>
          </p:nvSpPr>
          <p:spPr bwMode="gray">
            <a:xfrm>
              <a:off x="1296" y="1824"/>
              <a:ext cx="432" cy="432"/>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solidFill>
                  <a:schemeClr val="tx2"/>
                </a:solidFill>
              </a:endParaRPr>
            </a:p>
          </p:txBody>
        </p:sp>
        <p:sp>
          <p:nvSpPr>
            <p:cNvPr id="88113" name="Text Box 49"/>
            <p:cNvSpPr txBox="1">
              <a:spLocks noChangeArrowheads="1"/>
            </p:cNvSpPr>
            <p:nvPr/>
          </p:nvSpPr>
          <p:spPr bwMode="gray">
            <a:xfrm>
              <a:off x="1680" y="1934"/>
              <a:ext cx="2496" cy="233"/>
            </a:xfrm>
            <a:prstGeom prst="rect">
              <a:avLst/>
            </a:prstGeom>
            <a:grpFill/>
            <a:ln w="9525" algn="ctr">
              <a:noFill/>
              <a:miter lim="800000"/>
              <a:headEnd/>
              <a:tailEnd/>
            </a:ln>
            <a:effectLst/>
          </p:spPr>
          <p:txBody>
            <a:bodyPr wrap="square">
              <a:spAutoFit/>
            </a:bodyPr>
            <a:lstStyle/>
            <a:p>
              <a:pPr algn="ctr" eaLnBrk="0" hangingPunct="0"/>
              <a:r>
                <a:rPr lang="en-US" sz="1800" dirty="0">
                  <a:solidFill>
                    <a:schemeClr val="tx2"/>
                  </a:solidFill>
                  <a:effectLst/>
                  <a:latin typeface="Arial" panose="020B0604020202020204" pitchFamily="34" charset="0"/>
                  <a:ea typeface="Calibri" panose="020F0502020204030204" pitchFamily="34" charset="0"/>
                </a:rPr>
                <a:t> </a:t>
              </a:r>
              <a:r>
                <a:rPr lang="ar-SA" sz="1800" dirty="0">
                  <a:solidFill>
                    <a:schemeClr val="tx2"/>
                  </a:solidFill>
                  <a:effectLst/>
                  <a:latin typeface="Arial" panose="020B0604020202020204" pitchFamily="34" charset="0"/>
                  <a:ea typeface="Calibri" panose="020F0502020204030204" pitchFamily="34" charset="0"/>
                </a:rPr>
                <a:t>أهمية وضرورة إصلاح القطاع الأمني في فلسطين</a:t>
              </a:r>
              <a:endParaRPr lang="en-US" b="1" dirty="0">
                <a:solidFill>
                  <a:schemeClr val="tx2"/>
                </a:solidFill>
              </a:endParaRPr>
            </a:p>
          </p:txBody>
        </p:sp>
        <p:sp>
          <p:nvSpPr>
            <p:cNvPr id="88114" name="Text Box 50"/>
            <p:cNvSpPr txBox="1">
              <a:spLocks noChangeArrowheads="1"/>
            </p:cNvSpPr>
            <p:nvPr/>
          </p:nvSpPr>
          <p:spPr bwMode="gray">
            <a:xfrm>
              <a:off x="1393" y="1886"/>
              <a:ext cx="223" cy="288"/>
            </a:xfrm>
            <a:prstGeom prst="rect">
              <a:avLst/>
            </a:prstGeom>
            <a:grpFill/>
            <a:ln w="9525" algn="ctr">
              <a:noFill/>
              <a:miter lim="800000"/>
              <a:headEnd/>
              <a:tailEnd/>
            </a:ln>
            <a:effectLst/>
          </p:spPr>
          <p:txBody>
            <a:bodyPr wrap="none">
              <a:spAutoFit/>
            </a:bodyPr>
            <a:lstStyle/>
            <a:p>
              <a:pPr algn="ctr" eaLnBrk="0" hangingPunct="0"/>
              <a:r>
                <a:rPr lang="en-US" sz="2400">
                  <a:solidFill>
                    <a:schemeClr val="tx2"/>
                  </a:solidFill>
                </a:rPr>
                <a:t>2</a:t>
              </a:r>
            </a:p>
          </p:txBody>
        </p:sp>
      </p:grpSp>
      <p:grpSp>
        <p:nvGrpSpPr>
          <p:cNvPr id="88115" name="Group 51"/>
          <p:cNvGrpSpPr>
            <a:grpSpLocks/>
          </p:cNvGrpSpPr>
          <p:nvPr/>
        </p:nvGrpSpPr>
        <p:grpSpPr bwMode="auto">
          <a:xfrm>
            <a:off x="2133600" y="2819400"/>
            <a:ext cx="4724400" cy="685800"/>
            <a:chOff x="1296" y="1824"/>
            <a:chExt cx="2976" cy="432"/>
          </a:xfrm>
        </p:grpSpPr>
        <p:sp>
          <p:nvSpPr>
            <p:cNvPr id="88116" name="AutoShape 52"/>
            <p:cNvSpPr>
              <a:spLocks noChangeArrowheads="1"/>
            </p:cNvSpPr>
            <p:nvPr/>
          </p:nvSpPr>
          <p:spPr bwMode="gray">
            <a:xfrm>
              <a:off x="1536" y="1899"/>
              <a:ext cx="2736" cy="288"/>
            </a:xfrm>
            <a:prstGeom prst="roundRect">
              <a:avLst>
                <a:gd name="adj" fmla="val 16667"/>
              </a:avLst>
            </a:prstGeom>
            <a:solidFill>
              <a:schemeClr va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endParaRPr lang="en-US">
                <a:solidFill>
                  <a:schemeClr val="tx2"/>
                </a:solidFill>
              </a:endParaRPr>
            </a:p>
          </p:txBody>
        </p:sp>
        <p:sp>
          <p:nvSpPr>
            <p:cNvPr id="88117" name="AutoShape 53"/>
            <p:cNvSpPr>
              <a:spLocks noChangeArrowheads="1"/>
            </p:cNvSpPr>
            <p:nvPr/>
          </p:nvSpPr>
          <p:spPr bwMode="gray">
            <a:xfrm>
              <a:off x="1296" y="1824"/>
              <a:ext cx="432" cy="432"/>
            </a:xfrm>
            <a:prstGeom prst="diamond">
              <a:avLst/>
            </a:prstGeom>
            <a:solidFill>
              <a:schemeClr va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solidFill>
                  <a:schemeClr val="tx2"/>
                </a:solidFill>
              </a:endParaRPr>
            </a:p>
          </p:txBody>
        </p:sp>
        <p:sp>
          <p:nvSpPr>
            <p:cNvPr id="88118" name="Text Box 54"/>
            <p:cNvSpPr txBox="1">
              <a:spLocks noChangeArrowheads="1"/>
            </p:cNvSpPr>
            <p:nvPr/>
          </p:nvSpPr>
          <p:spPr bwMode="gray">
            <a:xfrm>
              <a:off x="1680" y="1874"/>
              <a:ext cx="2368" cy="233"/>
            </a:xfrm>
            <a:prstGeom prst="rect">
              <a:avLst/>
            </a:prstGeom>
            <a:noFill/>
            <a:ln w="9525" algn="ctr">
              <a:noFill/>
              <a:miter lim="800000"/>
              <a:headEnd/>
              <a:tailEnd/>
            </a:ln>
            <a:effectLst/>
          </p:spPr>
          <p:txBody>
            <a:bodyPr wrap="square">
              <a:spAutoFit/>
            </a:bodyPr>
            <a:lstStyle/>
            <a:p>
              <a:pPr algn="ctr" eaLnBrk="0" hangingPunct="0"/>
              <a:r>
                <a:rPr lang="ar-SA" sz="1800" dirty="0">
                  <a:solidFill>
                    <a:schemeClr val="tx2"/>
                  </a:solidFill>
                  <a:effectLst/>
                  <a:latin typeface="Calibri" panose="020F0502020204030204" pitchFamily="34" charset="0"/>
                  <a:ea typeface="Calibri" panose="020F0502020204030204" pitchFamily="34" charset="0"/>
                  <a:cs typeface="Arial" panose="020B0604020202020204" pitchFamily="34" charset="0"/>
                </a:rPr>
                <a:t>معضلات إصلاح القطاع الأمني في فلسطين</a:t>
              </a:r>
              <a:endParaRPr lang="en-US" sz="2000" b="1" dirty="0">
                <a:solidFill>
                  <a:schemeClr val="tx2"/>
                </a:solidFill>
              </a:endParaRPr>
            </a:p>
          </p:txBody>
        </p:sp>
        <p:sp>
          <p:nvSpPr>
            <p:cNvPr id="88119" name="Text Box 55"/>
            <p:cNvSpPr txBox="1">
              <a:spLocks noChangeArrowheads="1"/>
            </p:cNvSpPr>
            <p:nvPr/>
          </p:nvSpPr>
          <p:spPr bwMode="gray">
            <a:xfrm>
              <a:off x="1393" y="1886"/>
              <a:ext cx="223" cy="288"/>
            </a:xfrm>
            <a:prstGeom prst="rect">
              <a:avLst/>
            </a:prstGeom>
            <a:noFill/>
            <a:ln w="9525" algn="ctr">
              <a:noFill/>
              <a:miter lim="800000"/>
              <a:headEnd/>
              <a:tailEnd/>
            </a:ln>
            <a:effectLst/>
          </p:spPr>
          <p:txBody>
            <a:bodyPr wrap="none">
              <a:spAutoFit/>
            </a:bodyPr>
            <a:lstStyle/>
            <a:p>
              <a:pPr algn="ctr" eaLnBrk="0" hangingPunct="0"/>
              <a:r>
                <a:rPr lang="en-US" sz="2400">
                  <a:solidFill>
                    <a:schemeClr val="tx2"/>
                  </a:solidFill>
                </a:rPr>
                <a:t>3</a:t>
              </a:r>
            </a:p>
          </p:txBody>
        </p:sp>
      </p:grpSp>
      <p:grpSp>
        <p:nvGrpSpPr>
          <p:cNvPr id="88120" name="Group 56"/>
          <p:cNvGrpSpPr>
            <a:grpSpLocks/>
          </p:cNvGrpSpPr>
          <p:nvPr/>
        </p:nvGrpSpPr>
        <p:grpSpPr bwMode="auto">
          <a:xfrm>
            <a:off x="2133600" y="3505200"/>
            <a:ext cx="4724400" cy="685800"/>
            <a:chOff x="1296" y="1776"/>
            <a:chExt cx="2976" cy="432"/>
          </a:xfrm>
        </p:grpSpPr>
        <p:sp>
          <p:nvSpPr>
            <p:cNvPr id="88121" name="AutoShape 57"/>
            <p:cNvSpPr>
              <a:spLocks noChangeArrowheads="1"/>
            </p:cNvSpPr>
            <p:nvPr/>
          </p:nvSpPr>
          <p:spPr bwMode="gray">
            <a:xfrm>
              <a:off x="1536" y="1899"/>
              <a:ext cx="2736" cy="288"/>
            </a:xfrm>
            <a:prstGeom prst="roundRect">
              <a:avLst>
                <a:gd name="adj" fmla="val 16667"/>
              </a:avLst>
            </a:prstGeom>
            <a:solidFill>
              <a:schemeClr val="fo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endParaRPr lang="en-US">
                <a:solidFill>
                  <a:schemeClr val="tx2"/>
                </a:solidFill>
              </a:endParaRPr>
            </a:p>
          </p:txBody>
        </p:sp>
        <p:sp>
          <p:nvSpPr>
            <p:cNvPr id="88122" name="AutoShape 58"/>
            <p:cNvSpPr>
              <a:spLocks noChangeArrowheads="1"/>
            </p:cNvSpPr>
            <p:nvPr/>
          </p:nvSpPr>
          <p:spPr bwMode="gray">
            <a:xfrm>
              <a:off x="1296" y="1776"/>
              <a:ext cx="432" cy="432"/>
            </a:xfrm>
            <a:prstGeom prst="diamond">
              <a:avLst/>
            </a:prstGeom>
            <a:solidFill>
              <a:schemeClr val="fo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solidFill>
                  <a:schemeClr val="tx2"/>
                </a:solidFill>
              </a:endParaRPr>
            </a:p>
          </p:txBody>
        </p:sp>
        <p:sp>
          <p:nvSpPr>
            <p:cNvPr id="88123" name="Text Box 59"/>
            <p:cNvSpPr txBox="1">
              <a:spLocks noChangeArrowheads="1"/>
            </p:cNvSpPr>
            <p:nvPr/>
          </p:nvSpPr>
          <p:spPr bwMode="gray">
            <a:xfrm>
              <a:off x="1680" y="1934"/>
              <a:ext cx="2448" cy="233"/>
            </a:xfrm>
            <a:prstGeom prst="rect">
              <a:avLst/>
            </a:prstGeom>
            <a:noFill/>
            <a:ln w="9525" algn="ctr">
              <a:noFill/>
              <a:miter lim="800000"/>
              <a:headEnd/>
              <a:tailEnd/>
            </a:ln>
            <a:effectLst/>
          </p:spPr>
          <p:txBody>
            <a:bodyPr wrap="square">
              <a:spAutoFit/>
            </a:bodyPr>
            <a:lstStyle/>
            <a:p>
              <a:pPr algn="ctr" eaLnBrk="0" hangingPunct="0"/>
              <a:r>
                <a:rPr lang="ar-SA" sz="1800" dirty="0">
                  <a:solidFill>
                    <a:schemeClr val="tx2"/>
                  </a:solidFill>
                  <a:effectLst/>
                  <a:latin typeface="Calibri" panose="020F0502020204030204" pitchFamily="34" charset="0"/>
                  <a:ea typeface="Calibri" panose="020F0502020204030204" pitchFamily="34" charset="0"/>
                  <a:cs typeface="Arial" panose="020B0604020202020204" pitchFamily="34" charset="0"/>
                </a:rPr>
                <a:t>ركائز عملية إصلاح القطاع الأمني الفلسطيني</a:t>
              </a:r>
              <a:endParaRPr lang="en-US" b="1" dirty="0">
                <a:solidFill>
                  <a:schemeClr val="tx2"/>
                </a:solidFill>
              </a:endParaRPr>
            </a:p>
          </p:txBody>
        </p:sp>
        <p:sp>
          <p:nvSpPr>
            <p:cNvPr id="88124" name="Text Box 60"/>
            <p:cNvSpPr txBox="1">
              <a:spLocks noChangeArrowheads="1"/>
            </p:cNvSpPr>
            <p:nvPr/>
          </p:nvSpPr>
          <p:spPr bwMode="gray">
            <a:xfrm>
              <a:off x="1393" y="1872"/>
              <a:ext cx="223" cy="288"/>
            </a:xfrm>
            <a:prstGeom prst="rect">
              <a:avLst/>
            </a:prstGeom>
            <a:noFill/>
            <a:ln w="9525" algn="ctr">
              <a:noFill/>
              <a:miter lim="800000"/>
              <a:headEnd/>
              <a:tailEnd/>
            </a:ln>
            <a:effectLst/>
          </p:spPr>
          <p:txBody>
            <a:bodyPr wrap="none">
              <a:spAutoFit/>
            </a:bodyPr>
            <a:lstStyle/>
            <a:p>
              <a:pPr algn="ctr" eaLnBrk="0" hangingPunct="0"/>
              <a:r>
                <a:rPr lang="en-US" sz="2400" dirty="0">
                  <a:solidFill>
                    <a:schemeClr val="tx2"/>
                  </a:solidFill>
                </a:rPr>
                <a:t>4</a:t>
              </a:r>
            </a:p>
          </p:txBody>
        </p:sp>
      </p:grpSp>
      <p:grpSp>
        <p:nvGrpSpPr>
          <p:cNvPr id="29" name="Group 51"/>
          <p:cNvGrpSpPr>
            <a:grpSpLocks/>
          </p:cNvGrpSpPr>
          <p:nvPr/>
        </p:nvGrpSpPr>
        <p:grpSpPr bwMode="auto">
          <a:xfrm>
            <a:off x="2133600" y="4343400"/>
            <a:ext cx="4835525" cy="685800"/>
            <a:chOff x="1296" y="1824"/>
            <a:chExt cx="3046" cy="432"/>
          </a:xfrm>
        </p:grpSpPr>
        <p:sp>
          <p:nvSpPr>
            <p:cNvPr id="30" name="AutoShape 52"/>
            <p:cNvSpPr>
              <a:spLocks noChangeArrowheads="1"/>
            </p:cNvSpPr>
            <p:nvPr/>
          </p:nvSpPr>
          <p:spPr bwMode="gray">
            <a:xfrm>
              <a:off x="1536" y="1899"/>
              <a:ext cx="2736" cy="288"/>
            </a:xfrm>
            <a:prstGeom prst="roundRect">
              <a:avLst>
                <a:gd name="adj" fmla="val 16667"/>
              </a:avLst>
            </a:prstGeom>
            <a:solidFill>
              <a:schemeClr va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endParaRPr lang="en-US">
                <a:solidFill>
                  <a:schemeClr val="tx2"/>
                </a:solidFill>
              </a:endParaRPr>
            </a:p>
          </p:txBody>
        </p:sp>
        <p:sp>
          <p:nvSpPr>
            <p:cNvPr id="31" name="AutoShape 53"/>
            <p:cNvSpPr>
              <a:spLocks noChangeArrowheads="1"/>
            </p:cNvSpPr>
            <p:nvPr/>
          </p:nvSpPr>
          <p:spPr bwMode="gray">
            <a:xfrm>
              <a:off x="1296" y="1824"/>
              <a:ext cx="432" cy="432"/>
            </a:xfrm>
            <a:prstGeom prst="diamond">
              <a:avLst/>
            </a:prstGeom>
            <a:solidFill>
              <a:schemeClr va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solidFill>
                  <a:schemeClr val="tx2"/>
                </a:solidFill>
              </a:endParaRPr>
            </a:p>
          </p:txBody>
        </p:sp>
        <p:sp>
          <p:nvSpPr>
            <p:cNvPr id="32" name="Text Box 54"/>
            <p:cNvSpPr txBox="1">
              <a:spLocks noChangeArrowheads="1"/>
            </p:cNvSpPr>
            <p:nvPr/>
          </p:nvSpPr>
          <p:spPr bwMode="gray">
            <a:xfrm>
              <a:off x="1680" y="1934"/>
              <a:ext cx="2662" cy="233"/>
            </a:xfrm>
            <a:prstGeom prst="rect">
              <a:avLst/>
            </a:prstGeom>
            <a:noFill/>
            <a:ln w="9525" algn="ctr">
              <a:noFill/>
              <a:miter lim="800000"/>
              <a:headEnd/>
              <a:tailEnd/>
            </a:ln>
            <a:effectLst/>
          </p:spPr>
          <p:txBody>
            <a:bodyPr wrap="square">
              <a:spAutoFit/>
            </a:bodyPr>
            <a:lstStyle/>
            <a:p>
              <a:pPr algn="ctr" rtl="1">
                <a:defRPr/>
              </a:pPr>
              <a:r>
                <a:rPr lang="ar-SA" sz="1800" dirty="0">
                  <a:solidFill>
                    <a:schemeClr val="tx2"/>
                  </a:solidFill>
                  <a:effectLst/>
                  <a:latin typeface="Calibri" panose="020F0502020204030204" pitchFamily="34" charset="0"/>
                  <a:ea typeface="Calibri" panose="020F0502020204030204" pitchFamily="34" charset="0"/>
                  <a:cs typeface="Arial" panose="020B0604020202020204" pitchFamily="34" charset="0"/>
                </a:rPr>
                <a:t>مساهمة المجتمع المدني في عملية إصلاح القطاع الأمني</a:t>
              </a:r>
              <a:endParaRPr lang="ar-SA" sz="2000" b="1" dirty="0">
                <a:solidFill>
                  <a:schemeClr val="tx2"/>
                </a:solidFill>
              </a:endParaRPr>
            </a:p>
          </p:txBody>
        </p:sp>
        <p:sp>
          <p:nvSpPr>
            <p:cNvPr id="33" name="Text Box 55"/>
            <p:cNvSpPr txBox="1">
              <a:spLocks noChangeArrowheads="1"/>
            </p:cNvSpPr>
            <p:nvPr/>
          </p:nvSpPr>
          <p:spPr bwMode="gray">
            <a:xfrm>
              <a:off x="1393" y="1872"/>
              <a:ext cx="223" cy="288"/>
            </a:xfrm>
            <a:prstGeom prst="rect">
              <a:avLst/>
            </a:prstGeom>
            <a:noFill/>
            <a:ln w="9525" algn="ctr">
              <a:noFill/>
              <a:miter lim="800000"/>
              <a:headEnd/>
              <a:tailEnd/>
            </a:ln>
            <a:effectLst/>
          </p:spPr>
          <p:txBody>
            <a:bodyPr wrap="none">
              <a:spAutoFit/>
            </a:bodyPr>
            <a:lstStyle/>
            <a:p>
              <a:pPr algn="ctr" eaLnBrk="0" hangingPunct="0"/>
              <a:r>
                <a:rPr lang="ar-SA" sz="2400" dirty="0">
                  <a:solidFill>
                    <a:schemeClr val="tx2"/>
                  </a:solidFill>
                </a:rPr>
                <a:t>5</a:t>
              </a:r>
              <a:endParaRPr lang="en-US" sz="2400" dirty="0">
                <a:solidFill>
                  <a:schemeClr val="tx2"/>
                </a:solidFill>
              </a:endParaRPr>
            </a:p>
          </p:txBody>
        </p:sp>
      </p:grpSp>
      <p:sp>
        <p:nvSpPr>
          <p:cNvPr id="2" name="Rectangle 1"/>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2"/>
              </a:solidFill>
            </a:endParaRPr>
          </a:p>
        </p:txBody>
      </p:sp>
      <p:grpSp>
        <p:nvGrpSpPr>
          <p:cNvPr id="3" name="Group 56">
            <a:extLst>
              <a:ext uri="{FF2B5EF4-FFF2-40B4-BE49-F238E27FC236}">
                <a16:creationId xmlns:a16="http://schemas.microsoft.com/office/drawing/2014/main" id="{DED39E56-FA30-D552-7C2F-A329C6D6DEC8}"/>
              </a:ext>
            </a:extLst>
          </p:cNvPr>
          <p:cNvGrpSpPr>
            <a:grpSpLocks/>
          </p:cNvGrpSpPr>
          <p:nvPr/>
        </p:nvGrpSpPr>
        <p:grpSpPr bwMode="auto">
          <a:xfrm>
            <a:off x="2133600" y="5191126"/>
            <a:ext cx="4724400" cy="685800"/>
            <a:chOff x="1296" y="1776"/>
            <a:chExt cx="2976" cy="432"/>
          </a:xfrm>
        </p:grpSpPr>
        <p:sp>
          <p:nvSpPr>
            <p:cNvPr id="4" name="AutoShape 57">
              <a:extLst>
                <a:ext uri="{FF2B5EF4-FFF2-40B4-BE49-F238E27FC236}">
                  <a16:creationId xmlns:a16="http://schemas.microsoft.com/office/drawing/2014/main" id="{7F49AED7-E363-CE7E-4AAC-2856333CE6C1}"/>
                </a:ext>
              </a:extLst>
            </p:cNvPr>
            <p:cNvSpPr>
              <a:spLocks noChangeArrowheads="1"/>
            </p:cNvSpPr>
            <p:nvPr/>
          </p:nvSpPr>
          <p:spPr bwMode="gray">
            <a:xfrm>
              <a:off x="1536" y="1899"/>
              <a:ext cx="2736" cy="288"/>
            </a:xfrm>
            <a:prstGeom prst="roundRect">
              <a:avLst>
                <a:gd name="adj" fmla="val 16667"/>
              </a:avLst>
            </a:prstGeom>
            <a:solidFill>
              <a:schemeClr val="fo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endParaRPr lang="en-US">
                <a:solidFill>
                  <a:schemeClr val="tx2"/>
                </a:solidFill>
              </a:endParaRPr>
            </a:p>
          </p:txBody>
        </p:sp>
        <p:sp>
          <p:nvSpPr>
            <p:cNvPr id="5" name="AutoShape 58">
              <a:extLst>
                <a:ext uri="{FF2B5EF4-FFF2-40B4-BE49-F238E27FC236}">
                  <a16:creationId xmlns:a16="http://schemas.microsoft.com/office/drawing/2014/main" id="{8207D4A9-15C8-3F09-CB1D-2AF96A69CB93}"/>
                </a:ext>
              </a:extLst>
            </p:cNvPr>
            <p:cNvSpPr>
              <a:spLocks noChangeArrowheads="1"/>
            </p:cNvSpPr>
            <p:nvPr/>
          </p:nvSpPr>
          <p:spPr bwMode="gray">
            <a:xfrm>
              <a:off x="1296" y="1776"/>
              <a:ext cx="432" cy="432"/>
            </a:xfrm>
            <a:prstGeom prst="diamond">
              <a:avLst/>
            </a:prstGeom>
            <a:solidFill>
              <a:schemeClr val="fo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solidFill>
                  <a:schemeClr val="tx2"/>
                </a:solidFill>
              </a:endParaRPr>
            </a:p>
          </p:txBody>
        </p:sp>
        <p:sp>
          <p:nvSpPr>
            <p:cNvPr id="6" name="Text Box 59">
              <a:extLst>
                <a:ext uri="{FF2B5EF4-FFF2-40B4-BE49-F238E27FC236}">
                  <a16:creationId xmlns:a16="http://schemas.microsoft.com/office/drawing/2014/main" id="{966F371A-67BB-B27F-CA8C-490DC52DB991}"/>
                </a:ext>
              </a:extLst>
            </p:cNvPr>
            <p:cNvSpPr txBox="1">
              <a:spLocks noChangeArrowheads="1"/>
            </p:cNvSpPr>
            <p:nvPr/>
          </p:nvSpPr>
          <p:spPr bwMode="gray">
            <a:xfrm>
              <a:off x="1680" y="1934"/>
              <a:ext cx="2448" cy="233"/>
            </a:xfrm>
            <a:prstGeom prst="rect">
              <a:avLst/>
            </a:prstGeom>
            <a:noFill/>
            <a:ln w="9525" algn="ctr">
              <a:noFill/>
              <a:miter lim="800000"/>
              <a:headEnd/>
              <a:tailEnd/>
            </a:ln>
            <a:effectLst/>
          </p:spPr>
          <p:txBody>
            <a:bodyPr wrap="square">
              <a:spAutoFit/>
            </a:bodyPr>
            <a:lstStyle/>
            <a:p>
              <a:pPr algn="ctr" eaLnBrk="0" hangingPunct="0"/>
              <a:r>
                <a:rPr lang="ar-SA" b="1" dirty="0">
                  <a:solidFill>
                    <a:schemeClr val="tx2"/>
                  </a:solidFill>
                  <a:latin typeface="Calibri" panose="020F0502020204030204" pitchFamily="34" charset="0"/>
                  <a:ea typeface="Calibri" panose="020F0502020204030204" pitchFamily="34" charset="0"/>
                  <a:cs typeface="Arial" panose="020B0604020202020204" pitchFamily="34" charset="0"/>
                </a:rPr>
                <a:t>توصيات عامة </a:t>
              </a:r>
              <a:endParaRPr lang="en-US" b="1" dirty="0">
                <a:solidFill>
                  <a:schemeClr val="tx2"/>
                </a:solidFill>
              </a:endParaRPr>
            </a:p>
          </p:txBody>
        </p:sp>
        <p:sp>
          <p:nvSpPr>
            <p:cNvPr id="7" name="Text Box 60">
              <a:extLst>
                <a:ext uri="{FF2B5EF4-FFF2-40B4-BE49-F238E27FC236}">
                  <a16:creationId xmlns:a16="http://schemas.microsoft.com/office/drawing/2014/main" id="{5CCCFF59-2422-6B76-55E4-548A063D7CC7}"/>
                </a:ext>
              </a:extLst>
            </p:cNvPr>
            <p:cNvSpPr txBox="1">
              <a:spLocks noChangeArrowheads="1"/>
            </p:cNvSpPr>
            <p:nvPr/>
          </p:nvSpPr>
          <p:spPr bwMode="gray">
            <a:xfrm>
              <a:off x="1393" y="1872"/>
              <a:ext cx="223" cy="288"/>
            </a:xfrm>
            <a:prstGeom prst="rect">
              <a:avLst/>
            </a:prstGeom>
            <a:noFill/>
            <a:ln w="9525" algn="ctr">
              <a:noFill/>
              <a:miter lim="800000"/>
              <a:headEnd/>
              <a:tailEnd/>
            </a:ln>
            <a:effectLst/>
          </p:spPr>
          <p:txBody>
            <a:bodyPr wrap="none">
              <a:spAutoFit/>
            </a:bodyPr>
            <a:lstStyle/>
            <a:p>
              <a:pPr algn="ctr" eaLnBrk="0" hangingPunct="0"/>
              <a:r>
                <a:rPr lang="en-US" sz="2400" dirty="0">
                  <a:solidFill>
                    <a:schemeClr val="tx2"/>
                  </a:solidFill>
                </a:rPr>
                <a:t>6</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4577D-A3CB-8E46-30ED-7021BC159939}"/>
              </a:ext>
            </a:extLst>
          </p:cNvPr>
          <p:cNvSpPr>
            <a:spLocks noGrp="1"/>
          </p:cNvSpPr>
          <p:nvPr>
            <p:ph type="title"/>
          </p:nvPr>
        </p:nvSpPr>
        <p:spPr/>
        <p:txBody>
          <a:bodyPr/>
          <a:lstStyle/>
          <a:p>
            <a:endParaRPr lang="ar-SA"/>
          </a:p>
        </p:txBody>
      </p:sp>
      <p:sp>
        <p:nvSpPr>
          <p:cNvPr id="3" name="Content Placeholder 2">
            <a:extLst>
              <a:ext uri="{FF2B5EF4-FFF2-40B4-BE49-F238E27FC236}">
                <a16:creationId xmlns:a16="http://schemas.microsoft.com/office/drawing/2014/main" id="{F709D6AE-D4A5-422C-8B81-E19498249999}"/>
              </a:ext>
            </a:extLst>
          </p:cNvPr>
          <p:cNvSpPr>
            <a:spLocks noGrp="1"/>
          </p:cNvSpPr>
          <p:nvPr>
            <p:ph idx="1"/>
          </p:nvPr>
        </p:nvSpPr>
        <p:spPr/>
        <p:txBody>
          <a:bodyPr/>
          <a:lstStyle/>
          <a:p>
            <a:pPr algn="r" rtl="1">
              <a:lnSpc>
                <a:spcPct val="107000"/>
              </a:lnSpc>
              <a:spcAft>
                <a:spcPts val="800"/>
              </a:spcAft>
            </a:pPr>
            <a:r>
              <a:rPr lang="ar-SA" sz="20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4.على مستوى ركائز عملية إصلاح القطاع الأمني الفلسطيني</a:t>
            </a:r>
            <a:endParaRPr lang="en-US" sz="20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إعداد استراتيجية وطنية شاملة للإصلاح: من خلال تطوير خطة طويلة الأمد بمشاركة كافة الجهات ذات العلاقة لتعزيز هيكلية القطاع الأمني</a:t>
            </a:r>
            <a:r>
              <a:rPr lang="en-US" sz="20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tabLst>
                <a:tab pos="914400" algn="l"/>
              </a:tabLst>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تبني معايير مهنية موحدة للتوظيف والترقيات: من خلال وضع سياسات واضحة تعتمد على الكفاءة والخبرة لتعيين وترقية العاملين في الأجهزة الأمنية</a:t>
            </a:r>
            <a:r>
              <a:rPr lang="en-US" sz="20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 واستحداث آليات تقييم فعالة في هذا الإطار، كاعتماد نظام اختبارات وتقييمات معيارية لجميع المناصب الأمنية</a:t>
            </a:r>
            <a:r>
              <a:rPr lang="en-US" sz="20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tabLst>
                <a:tab pos="914400" algn="l"/>
              </a:tabLst>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تطوير برامج تدريب مستدامة: من خلال الاستثمار في تدريب الكوادر الأمنية بشكل دوري لتحسين الأداء واحترام حقوق الإنسان</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Times New Roman" panose="02020603050405020304" pitchFamily="18" charset="0"/>
              <a:buChar char="-"/>
              <a:tabLst>
                <a:tab pos="914400" algn="l"/>
              </a:tabLst>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تحديد ركائز إصلاح القطاع الأمني بما يشمل كافة الجوانب التشريعية والمؤسساتية والسياساتية، وعلى مستوى الشفافية والمساءلة. </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endParaRPr lang="ar-SA" sz="2000" dirty="0"/>
          </a:p>
        </p:txBody>
      </p:sp>
      <p:sp>
        <p:nvSpPr>
          <p:cNvPr id="5" name="Rectangle 4">
            <a:extLst>
              <a:ext uri="{FF2B5EF4-FFF2-40B4-BE49-F238E27FC236}">
                <a16:creationId xmlns:a16="http://schemas.microsoft.com/office/drawing/2014/main" id="{DD3EFBCA-EA81-34AA-E10F-9F696C633F7B}"/>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9851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53619-E28F-6A3A-01BB-0A6C971D8BF4}"/>
              </a:ext>
            </a:extLst>
          </p:cNvPr>
          <p:cNvSpPr>
            <a:spLocks noGrp="1"/>
          </p:cNvSpPr>
          <p:nvPr>
            <p:ph type="title"/>
          </p:nvPr>
        </p:nvSpPr>
        <p:spPr/>
        <p:txBody>
          <a:bodyPr/>
          <a:lstStyle/>
          <a:p>
            <a:endParaRPr lang="ar-SA"/>
          </a:p>
        </p:txBody>
      </p:sp>
      <p:sp>
        <p:nvSpPr>
          <p:cNvPr id="3" name="Content Placeholder 2">
            <a:extLst>
              <a:ext uri="{FF2B5EF4-FFF2-40B4-BE49-F238E27FC236}">
                <a16:creationId xmlns:a16="http://schemas.microsoft.com/office/drawing/2014/main" id="{A90DF859-051D-75A5-A95B-F47AD8618A4A}"/>
              </a:ext>
            </a:extLst>
          </p:cNvPr>
          <p:cNvSpPr>
            <a:spLocks noGrp="1"/>
          </p:cNvSpPr>
          <p:nvPr>
            <p:ph idx="1"/>
          </p:nvPr>
        </p:nvSpPr>
        <p:spPr>
          <a:xfrm>
            <a:off x="814754" y="1828800"/>
            <a:ext cx="7886700" cy="4351338"/>
          </a:xfrm>
        </p:spPr>
        <p:txBody>
          <a:bodyPr/>
          <a:lstStyle/>
          <a:p>
            <a:pPr algn="r" rtl="1">
              <a:lnSpc>
                <a:spcPct val="107000"/>
              </a:lnSpc>
              <a:spcAft>
                <a:spcPts val="800"/>
              </a:spcAft>
            </a:pPr>
            <a:r>
              <a:rPr lang="ar-SA"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5. على مستوى مساهمة المجتمع المدني في عملية إصلاح القطاع الأمني في فلسطين</a:t>
            </a:r>
            <a:endParaRPr lang="en-US" sz="20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تعزيز دور المجتمع المدني: من خلال إشراك مؤسسات المجتمع المدني في صياغة السياسات الأمنية لضمان شمولية الإصلاحات</a:t>
            </a:r>
            <a:r>
              <a:rPr lang="en-US" sz="20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إطلاق قنوات تواصل فعالة: من خلال تعزيز التواصل من خلال منصات إلكترونية لتلقي شكاوى المواطنين وملاحظاتهم وتعزيز الرقابة المجتمعية</a:t>
            </a:r>
            <a:r>
              <a:rPr lang="en-US" sz="20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تنظيم حملات توعية مشتركة: من خلال إشراك المجتمع المدني في حملات توعية لتعريف المواطنين بحقوقهم ودور الأجهزة الأمنية</a:t>
            </a:r>
            <a:r>
              <a:rPr lang="en-US" sz="2000" b="0" kern="100" dirty="0">
                <a:solidFill>
                  <a:schemeClr val="tx2"/>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SA" sz="2000" b="0" kern="100" dirty="0">
                <a:solidFill>
                  <a:schemeClr val="tx2"/>
                </a:solidFill>
                <a:effectLst/>
                <a:latin typeface="Calibri" panose="020F0502020204030204" pitchFamily="34" charset="0"/>
                <a:ea typeface="Times New Roman" panose="02020603050405020304" pitchFamily="18" charset="0"/>
                <a:cs typeface="Simplified Arabic" panose="02020603050405020304" pitchFamily="18" charset="-78"/>
              </a:rPr>
              <a:t>اعتماد خطة موحدة للمجتمع المدني: من خلال وضع رؤية موحد لإصلاح القطاع الأمني متفق عليها بين مؤسسات المجتمع المدني. </a:t>
            </a:r>
            <a:endParaRPr lang="en-US" sz="2000" b="0" kern="10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ar-SA" dirty="0"/>
          </a:p>
        </p:txBody>
      </p:sp>
      <p:sp>
        <p:nvSpPr>
          <p:cNvPr id="5" name="Rectangle 4">
            <a:extLst>
              <a:ext uri="{FF2B5EF4-FFF2-40B4-BE49-F238E27FC236}">
                <a16:creationId xmlns:a16="http://schemas.microsoft.com/office/drawing/2014/main" id="{275E7724-C610-8A5E-B8FA-E32EA080808B}"/>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8089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288-3D21-DF0E-9AAA-26B7561BFF99}"/>
              </a:ext>
            </a:extLst>
          </p:cNvPr>
          <p:cNvSpPr>
            <a:spLocks noGrp="1"/>
          </p:cNvSpPr>
          <p:nvPr>
            <p:ph type="title"/>
          </p:nvPr>
        </p:nvSpPr>
        <p:spPr>
          <a:xfrm>
            <a:off x="762000" y="-98625"/>
            <a:ext cx="7886700" cy="1325563"/>
          </a:xfrm>
        </p:spPr>
        <p:txBody>
          <a:bodyPr/>
          <a:lstStyle/>
          <a:p>
            <a:pPr algn="ctr"/>
            <a:r>
              <a:rPr lang="ar-SA" dirty="0"/>
              <a:t>هدف ال</a:t>
            </a:r>
            <a:r>
              <a:rPr lang="ar-EG" dirty="0"/>
              <a:t>دراسة</a:t>
            </a:r>
            <a:r>
              <a:rPr lang="ar-SA" dirty="0"/>
              <a:t> </a:t>
            </a:r>
          </a:p>
        </p:txBody>
      </p:sp>
      <p:sp>
        <p:nvSpPr>
          <p:cNvPr id="3" name="Content Placeholder 2">
            <a:extLst>
              <a:ext uri="{FF2B5EF4-FFF2-40B4-BE49-F238E27FC236}">
                <a16:creationId xmlns:a16="http://schemas.microsoft.com/office/drawing/2014/main" id="{F229D75D-E932-B8D7-04A3-B8606116D07A}"/>
              </a:ext>
            </a:extLst>
          </p:cNvPr>
          <p:cNvSpPr>
            <a:spLocks noGrp="1"/>
          </p:cNvSpPr>
          <p:nvPr>
            <p:ph idx="1"/>
          </p:nvPr>
        </p:nvSpPr>
        <p:spPr>
          <a:xfrm>
            <a:off x="866774" y="914400"/>
            <a:ext cx="7896225" cy="5638799"/>
          </a:xfrm>
        </p:spPr>
        <p:txBody>
          <a:bodyPr/>
          <a:lstStyle/>
          <a:p>
            <a:pPr algn="just" rtl="1"/>
            <a:r>
              <a:rPr lang="ar-SA"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تهدف ا</a:t>
            </a:r>
            <a:r>
              <a:rPr lang="ar-EG"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لدراسة</a:t>
            </a:r>
            <a:r>
              <a:rPr lang="ar-SA"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 الى</a:t>
            </a:r>
            <a:r>
              <a:rPr lang="ar-EG"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 تقديم</a:t>
            </a:r>
            <a:r>
              <a:rPr lang="ar-SA"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 </a:t>
            </a:r>
            <a:r>
              <a:rPr lang="ar-EG"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مساهمة المجتمع المدني في </a:t>
            </a:r>
            <a:r>
              <a:rPr lang="ar-SA"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رسم خارطة طريق لإصلاح</a:t>
            </a:r>
            <a:r>
              <a:rPr lang="ar-EG" sz="2000" kern="100" dirty="0">
                <a:solidFill>
                  <a:schemeClr val="tx2"/>
                </a:solidFill>
                <a:latin typeface="Calibri" panose="020F0502020204030204" pitchFamily="34" charset="0"/>
                <a:ea typeface="Calibri" panose="020F0502020204030204" pitchFamily="34" charset="0"/>
                <a:cs typeface="Simplified Arabic" panose="02020603050405020304" pitchFamily="18" charset="-78"/>
              </a:rPr>
              <a:t> السياسة العامة الأمنية</a:t>
            </a:r>
            <a:r>
              <a:rPr lang="ar-SA"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 وتطوير واقع الهياكل التنظيمية للقطاع الأمني كخطوة لازمة وجوبية للاستجابة للظروف الصعبة التي يتعرض لها الشعب والسلطة الوطنية الفلسطينية، لما يلعبه القطاع الأمني من دورٍ جوهريٍ في</a:t>
            </a:r>
            <a:r>
              <a:rPr lang="ar-EG"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 حماية الوطن والمواطنين والحفاظ على النظام العام و</a:t>
            </a:r>
            <a:r>
              <a:rPr lang="ar-SA" sz="20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إرساء الديمقراطية</a:t>
            </a:r>
            <a:r>
              <a:rPr lang="en-US" sz="2000" kern="100" dirty="0">
                <a:solidFill>
                  <a:schemeClr val="tx2"/>
                </a:solidFill>
                <a:effectLst/>
                <a:latin typeface="Simplified Arabic" panose="02020603050405020304" pitchFamily="18" charset="-78"/>
                <a:ea typeface="Calibri" panose="020F0502020204030204" pitchFamily="34" charset="0"/>
                <a:cs typeface="Arial" panose="020B0604020202020204" pitchFamily="34" charset="0"/>
              </a:rPr>
              <a:t>.</a:t>
            </a:r>
            <a:endParaRPr lang="en-US" sz="20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ar-SA" dirty="0">
              <a:solidFill>
                <a:schemeClr val="tx2"/>
              </a:solidFill>
            </a:endParaRPr>
          </a:p>
        </p:txBody>
      </p:sp>
      <p:sp>
        <p:nvSpPr>
          <p:cNvPr id="5" name="Rectangle 4">
            <a:extLst>
              <a:ext uri="{FF2B5EF4-FFF2-40B4-BE49-F238E27FC236}">
                <a16:creationId xmlns:a16="http://schemas.microsoft.com/office/drawing/2014/main" id="{76EEA933-768D-72D3-D6F5-238B4BB56310}"/>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algn="ctr" defTabSz="914400" rtl="1" eaLnBrk="1" latinLnBrk="0" hangingPunct="1"/>
            <a:endParaRPr lang="en-US">
              <a:solidFill>
                <a:schemeClr val="tx2"/>
              </a:solidFill>
            </a:endParaRPr>
          </a:p>
        </p:txBody>
      </p:sp>
      <p:sp>
        <p:nvSpPr>
          <p:cNvPr id="6" name="Callout: Bent Line with Border and Accent Bar 5">
            <a:extLst>
              <a:ext uri="{FF2B5EF4-FFF2-40B4-BE49-F238E27FC236}">
                <a16:creationId xmlns:a16="http://schemas.microsoft.com/office/drawing/2014/main" id="{75DAFBC8-08F2-5F5D-1597-108FFDAFA32E}"/>
              </a:ext>
            </a:extLst>
          </p:cNvPr>
          <p:cNvSpPr/>
          <p:nvPr/>
        </p:nvSpPr>
        <p:spPr>
          <a:xfrm>
            <a:off x="1195386" y="2590800"/>
            <a:ext cx="7239000" cy="2133600"/>
          </a:xfrm>
          <a:prstGeom prst="accentBorderCallout2">
            <a:avLst>
              <a:gd name="adj1" fmla="val 18750"/>
              <a:gd name="adj2" fmla="val -8333"/>
              <a:gd name="adj3" fmla="val 18750"/>
              <a:gd name="adj4" fmla="val -16667"/>
              <a:gd name="adj5" fmla="val 147345"/>
              <a:gd name="adj6" fmla="val -17464"/>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just" rtl="1"/>
            <a:r>
              <a:rPr lang="ar-EG" b="1" kern="100" dirty="0">
                <a:solidFill>
                  <a:schemeClr val="tx2"/>
                </a:solidFill>
                <a:latin typeface="Calibri" panose="020F0502020204030204" pitchFamily="34" charset="0"/>
                <a:ea typeface="Calibri" panose="020F0502020204030204" pitchFamily="34" charset="0"/>
                <a:cs typeface="Simplified Arabic" panose="02020603050405020304" pitchFamily="18" charset="-78"/>
              </a:rPr>
              <a:t>ت</a:t>
            </a:r>
            <a:r>
              <a:rPr lang="ar-EG" sz="18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عد السياسة العامة في بناء وإدارة وتطوير</a:t>
            </a:r>
            <a:r>
              <a:rPr lang="ar-SA" sz="18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 قطاع الأمن الفلسطيني حجر الزاوية في تحقيق الأمن والنظام العام </a:t>
            </a:r>
            <a:r>
              <a:rPr lang="ar-EG" sz="18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وفي </a:t>
            </a:r>
            <a:r>
              <a:rPr lang="ar-SA" sz="18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دعم نظام العدالة في فلسطين وضمان أمن المواطنين والمجتمع، فضلًا عن تطبيق سيادة القانون فعليًا. ويتطلب هذا الدور أن تستند كافة الأجهزة الأمنية إلى </a:t>
            </a:r>
            <a:r>
              <a:rPr lang="ar-EG" sz="18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 سياسة أمنية وطنية شاملة تتضمن </a:t>
            </a:r>
            <a:r>
              <a:rPr lang="ar-SA" sz="1800" b="1"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إطار قانوني ينظم عملها على المستويات المختلفة، سواءً على المستوى الداخلي المتعلق بالشؤون الإدارية والأمنية والاقتصادية للأجهزة، أو على مستوى أدائها للمهام المنوطة بها في خدمة أمن المجتمع وحماية المواطن</a:t>
            </a:r>
            <a:r>
              <a:rPr lang="en-US" sz="1800" b="1" kern="100" dirty="0">
                <a:solidFill>
                  <a:schemeClr val="tx2"/>
                </a:solidFill>
                <a:effectLst/>
                <a:latin typeface="Simplified Arabic" panose="02020603050405020304" pitchFamily="18" charset="-78"/>
                <a:ea typeface="Calibri" panose="020F0502020204030204" pitchFamily="34" charset="0"/>
                <a:cs typeface="Arial" panose="020B0604020202020204" pitchFamily="34" charset="0"/>
              </a:rPr>
              <a:t>. </a:t>
            </a:r>
            <a:endParaRPr lang="en-US" sz="1800" b="1"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pPr algn="ctr"/>
            <a:endParaRPr lang="ar-SA" dirty="0"/>
          </a:p>
        </p:txBody>
      </p:sp>
      <p:sp>
        <p:nvSpPr>
          <p:cNvPr id="7" name="TextBox 6">
            <a:extLst>
              <a:ext uri="{FF2B5EF4-FFF2-40B4-BE49-F238E27FC236}">
                <a16:creationId xmlns:a16="http://schemas.microsoft.com/office/drawing/2014/main" id="{60F7B4D3-A7D5-6073-B149-9BD42DBBE370}"/>
              </a:ext>
            </a:extLst>
          </p:cNvPr>
          <p:cNvSpPr txBox="1"/>
          <p:nvPr/>
        </p:nvSpPr>
        <p:spPr>
          <a:xfrm>
            <a:off x="1524000" y="4816515"/>
            <a:ext cx="6910386" cy="1477328"/>
          </a:xfrm>
          <a:prstGeom prst="rect">
            <a:avLst/>
          </a:prstGeom>
          <a:noFill/>
        </p:spPr>
        <p:txBody>
          <a:bodyPr wrap="square">
            <a:spAutoFit/>
          </a:bodyPr>
          <a:lstStyle/>
          <a:p>
            <a:pPr algn="just" rtl="1"/>
            <a:r>
              <a:rPr lang="ar-EG" sz="1800" b="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لأغراض هذه الدراسة </a:t>
            </a:r>
            <a:r>
              <a:rPr lang="ar-SA" sz="1800" b="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المقصود بعملية الإصلاح الأمني هي تلك العملية التي تشمل مجموعة من المبادئ والركائز الأساسية التي تقوم عليها عملية تطوير القطاع الأمني بهدف جعله أكثر كفاءة وشفافية وخضوعًا للمساءلة، إضافة إلى تعزيز التزامه بسيادة القانون واحترام حقوق الإنسان. وتعتبر هذه الركائز أساسًا لضمان أمن مستدام يسهم في استقرار المجتمع ويحافظ على حقوق المواطنين.</a:t>
            </a:r>
          </a:p>
        </p:txBody>
      </p:sp>
    </p:spTree>
    <p:extLst>
      <p:ext uri="{BB962C8B-B14F-4D97-AF65-F5344CB8AC3E}">
        <p14:creationId xmlns:p14="http://schemas.microsoft.com/office/powerpoint/2010/main" val="241605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3A7C0-C8A5-5513-1849-C984EE324680}"/>
              </a:ext>
            </a:extLst>
          </p:cNvPr>
          <p:cNvSpPr>
            <a:spLocks noGrp="1"/>
          </p:cNvSpPr>
          <p:nvPr>
            <p:ph type="title"/>
          </p:nvPr>
        </p:nvSpPr>
        <p:spPr>
          <a:xfrm>
            <a:off x="628650" y="-152400"/>
            <a:ext cx="7886700" cy="1325563"/>
          </a:xfrm>
        </p:spPr>
        <p:txBody>
          <a:bodyPr/>
          <a:lstStyle/>
          <a:p>
            <a:pPr algn="ctr"/>
            <a:r>
              <a:rPr lang="ar-SA" kern="100" dirty="0">
                <a:latin typeface="Calibri" panose="020F0502020204030204" pitchFamily="34" charset="0"/>
                <a:ea typeface="Calibri" panose="020F0502020204030204" pitchFamily="34" charset="0"/>
                <a:cs typeface="Simplified Arabic" panose="02020603050405020304" pitchFamily="18" charset="-78"/>
              </a:rPr>
              <a:t>السياق الفلسطيني</a:t>
            </a:r>
            <a:endParaRPr lang="ar-SA" dirty="0"/>
          </a:p>
        </p:txBody>
      </p:sp>
      <p:sp>
        <p:nvSpPr>
          <p:cNvPr id="3" name="Content Placeholder 2">
            <a:extLst>
              <a:ext uri="{FF2B5EF4-FFF2-40B4-BE49-F238E27FC236}">
                <a16:creationId xmlns:a16="http://schemas.microsoft.com/office/drawing/2014/main" id="{4AAB6F10-5EFF-B325-DD3A-B35681FC6A6E}"/>
              </a:ext>
            </a:extLst>
          </p:cNvPr>
          <p:cNvSpPr>
            <a:spLocks noGrp="1"/>
          </p:cNvSpPr>
          <p:nvPr>
            <p:ph idx="1"/>
          </p:nvPr>
        </p:nvSpPr>
        <p:spPr>
          <a:xfrm>
            <a:off x="1066800" y="898525"/>
            <a:ext cx="7924800" cy="5349875"/>
          </a:xfrm>
        </p:spPr>
        <p:txBody>
          <a:bodyPr/>
          <a:lstStyle/>
          <a:p>
            <a:pPr algn="just" rtl="1">
              <a:lnSpc>
                <a:spcPct val="107000"/>
              </a:lnSpc>
              <a:spcAft>
                <a:spcPts val="800"/>
              </a:spcAft>
            </a:pPr>
            <a:r>
              <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يتميز بخصوصية فريدة ومعقدة، يتطلب إصلاح قطاع الأمن اتباع مقاربة </a:t>
            </a:r>
            <a:r>
              <a:rPr lang="ar-EG"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سياساتية </a:t>
            </a:r>
            <a:r>
              <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شاملة تتجاوز مجرد الإطار القانوني المنظم للتفويض والهيكلية والرقابة.</a:t>
            </a:r>
          </a:p>
          <a:p>
            <a:pPr algn="just" rtl="1">
              <a:lnSpc>
                <a:spcPct val="107000"/>
              </a:lnSpc>
              <a:spcAft>
                <a:spcPts val="800"/>
              </a:spcAft>
            </a:pPr>
            <a:endPar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endParaRPr>
          </a:p>
          <a:p>
            <a:pPr algn="just" rtl="1">
              <a:lnSpc>
                <a:spcPct val="107000"/>
              </a:lnSpc>
              <a:spcAft>
                <a:spcPts val="800"/>
              </a:spcAft>
            </a:pPr>
            <a:r>
              <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تشمل هذه العملية مراجعة وطنية متكاملة، تهدف إلى صياغة سياسات أمنية توافقية تستند بشكل أساسي إلى أولويات واحتياجات المواطنين الأمنية، مع مراعاة الظروف السياسية والاقتصادية والاجتماعية المتغيرة بفعل استمرار الاحتلال الإسرائيلي وما ينتج عنه من تآكل مستمر لصلاحيات الأجهزة الأمنية وقدراتها</a:t>
            </a:r>
          </a:p>
          <a:p>
            <a:pPr algn="just" rtl="1">
              <a:lnSpc>
                <a:spcPct val="107000"/>
              </a:lnSpc>
              <a:spcAft>
                <a:spcPts val="800"/>
              </a:spcAft>
            </a:pPr>
            <a:endPar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endParaRPr>
          </a:p>
          <a:p>
            <a:pPr algn="just" rtl="1">
              <a:lnSpc>
                <a:spcPct val="107000"/>
              </a:lnSpc>
              <a:spcAft>
                <a:spcPts val="800"/>
              </a:spcAft>
            </a:pPr>
            <a:r>
              <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ينبغي أن تضمن عملية المراجعة هذه تحقيق توازن فعال بين المتطلبات الأمنية المعقدة ومتطلبات تطوير بيئة قانونية متينة ومستدامة.</a:t>
            </a:r>
          </a:p>
          <a:p>
            <a:pPr algn="just" rtl="1">
              <a:lnSpc>
                <a:spcPct val="107000"/>
              </a:lnSpc>
              <a:spcAft>
                <a:spcPts val="800"/>
              </a:spcAft>
            </a:pPr>
            <a:endPar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endParaRPr>
          </a:p>
          <a:p>
            <a:pPr algn="just" rtl="1">
              <a:lnSpc>
                <a:spcPct val="107000"/>
              </a:lnSpc>
              <a:spcAft>
                <a:spcPts val="800"/>
              </a:spcAft>
            </a:pPr>
            <a:r>
              <a:rPr lang="ar-SA" sz="1800" kern="100" dirty="0">
                <a:solidFill>
                  <a:schemeClr val="tx2"/>
                </a:solidFill>
                <a:effectLst/>
                <a:latin typeface="Calibri" panose="020F0502020204030204" pitchFamily="34" charset="0"/>
                <a:ea typeface="Calibri" panose="020F0502020204030204" pitchFamily="34" charset="0"/>
                <a:cs typeface="Simplified Arabic" panose="02020603050405020304" pitchFamily="18" charset="-78"/>
              </a:rPr>
              <a:t>إلى جانب هيكل تنظيمي متقدم يقدم الخدمات الأمنية بكفاءة وفعالية، ويكون ملتزماً بقيم النزاهة ومبادئ الشفافية وأنظمة الرقابة والمساءلة</a:t>
            </a:r>
            <a:r>
              <a:rPr lang="ar-EG" sz="1800" kern="100" dirty="0">
                <a:solidFill>
                  <a:schemeClr val="tx2"/>
                </a:solidFill>
                <a:latin typeface="Simplified Arabic" panose="02020603050405020304" pitchFamily="18" charset="-78"/>
                <a:ea typeface="Calibri" panose="020F0502020204030204" pitchFamily="34" charset="0"/>
                <a:cs typeface="Arial" panose="020B0604020202020204" pitchFamily="34" charset="0"/>
              </a:rPr>
              <a:t> ويخضع القائمون عليه للسلطة السياسية المدنية.</a:t>
            </a:r>
            <a:endParaRPr lang="en-US" sz="1800"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p>
            <a:endParaRPr lang="ar-SA" dirty="0"/>
          </a:p>
        </p:txBody>
      </p:sp>
      <p:sp>
        <p:nvSpPr>
          <p:cNvPr id="5" name="Rectangle 4">
            <a:extLst>
              <a:ext uri="{FF2B5EF4-FFF2-40B4-BE49-F238E27FC236}">
                <a16:creationId xmlns:a16="http://schemas.microsoft.com/office/drawing/2014/main" id="{CC156D25-3BF4-6191-228E-66C11A88B7B2}"/>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27845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31D25-23D6-FD3C-A481-D798D29C7004}"/>
              </a:ext>
            </a:extLst>
          </p:cNvPr>
          <p:cNvSpPr>
            <a:spLocks noGrp="1"/>
          </p:cNvSpPr>
          <p:nvPr>
            <p:ph type="title"/>
          </p:nvPr>
        </p:nvSpPr>
        <p:spPr>
          <a:xfrm>
            <a:off x="914400" y="-76200"/>
            <a:ext cx="7886700" cy="1325563"/>
          </a:xfrm>
        </p:spPr>
        <p:txBody>
          <a:bodyPr/>
          <a:lstStyle/>
          <a:p>
            <a:pPr algn="ctr"/>
            <a:r>
              <a:rPr lang="ar-SA" b="1" dirty="0"/>
              <a:t>الإطار القانوني والمؤسسي للقطاع الأمني</a:t>
            </a:r>
          </a:p>
        </p:txBody>
      </p:sp>
      <p:graphicFrame>
        <p:nvGraphicFramePr>
          <p:cNvPr id="5" name="Content Placeholder 4">
            <a:extLst>
              <a:ext uri="{FF2B5EF4-FFF2-40B4-BE49-F238E27FC236}">
                <a16:creationId xmlns:a16="http://schemas.microsoft.com/office/drawing/2014/main" id="{A3DA3B13-F0E0-569A-2655-98BB394612EA}"/>
              </a:ext>
            </a:extLst>
          </p:cNvPr>
          <p:cNvGraphicFramePr>
            <a:graphicFrameLocks noGrp="1"/>
          </p:cNvGraphicFramePr>
          <p:nvPr>
            <p:ph idx="1"/>
            <p:extLst>
              <p:ext uri="{D42A27DB-BD31-4B8C-83A1-F6EECF244321}">
                <p14:modId xmlns:p14="http://schemas.microsoft.com/office/powerpoint/2010/main" val="2612719472"/>
              </p:ext>
            </p:extLst>
          </p:nvPr>
        </p:nvGraphicFramePr>
        <p:xfrm>
          <a:off x="838200" y="1027907"/>
          <a:ext cx="8229600" cy="5818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0A756BA0-343A-3ACD-C1C6-0242D9D9DB5F}"/>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665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A4381-CA66-3BBB-F965-E9F089F99B64}"/>
              </a:ext>
            </a:extLst>
          </p:cNvPr>
          <p:cNvSpPr>
            <a:spLocks noGrp="1"/>
          </p:cNvSpPr>
          <p:nvPr>
            <p:ph type="title"/>
          </p:nvPr>
        </p:nvSpPr>
        <p:spPr>
          <a:xfrm>
            <a:off x="876300" y="76200"/>
            <a:ext cx="7391400" cy="563563"/>
          </a:xfrm>
        </p:spPr>
        <p:txBody>
          <a:bodyPr/>
          <a:lstStyle/>
          <a:p>
            <a:pPr algn="ctr"/>
            <a:r>
              <a:rPr lang="ar-SA" dirty="0"/>
              <a:t>الإطار المؤسسي</a:t>
            </a:r>
            <a:r>
              <a:rPr lang="ar-EG" dirty="0"/>
              <a:t> وفقا للقانون الأساسي 2003</a:t>
            </a:r>
            <a:endParaRPr lang="ar-SA" dirty="0"/>
          </a:p>
        </p:txBody>
      </p:sp>
      <p:sp>
        <p:nvSpPr>
          <p:cNvPr id="6" name="Rectangle 5">
            <a:extLst>
              <a:ext uri="{FF2B5EF4-FFF2-40B4-BE49-F238E27FC236}">
                <a16:creationId xmlns:a16="http://schemas.microsoft.com/office/drawing/2014/main" id="{39B12776-C99A-5864-1F38-CF5555A6A38C}"/>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aphicFrame>
        <p:nvGraphicFramePr>
          <p:cNvPr id="8" name="Diagram 7">
            <a:extLst>
              <a:ext uri="{FF2B5EF4-FFF2-40B4-BE49-F238E27FC236}">
                <a16:creationId xmlns:a16="http://schemas.microsoft.com/office/drawing/2014/main" id="{EB986694-461B-22A3-E5F3-228C1B15A335}"/>
              </a:ext>
            </a:extLst>
          </p:cNvPr>
          <p:cNvGraphicFramePr/>
          <p:nvPr>
            <p:extLst>
              <p:ext uri="{D42A27DB-BD31-4B8C-83A1-F6EECF244321}">
                <p14:modId xmlns:p14="http://schemas.microsoft.com/office/powerpoint/2010/main" val="547177515"/>
              </p:ext>
            </p:extLst>
          </p:nvPr>
        </p:nvGraphicFramePr>
        <p:xfrm>
          <a:off x="990600" y="838200"/>
          <a:ext cx="8153400" cy="601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8902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B3251-14A3-3AB8-2A39-28D111BB08AE}"/>
              </a:ext>
            </a:extLst>
          </p:cNvPr>
          <p:cNvSpPr>
            <a:spLocks noGrp="1"/>
          </p:cNvSpPr>
          <p:nvPr>
            <p:ph type="title"/>
          </p:nvPr>
        </p:nvSpPr>
        <p:spPr>
          <a:xfrm>
            <a:off x="990600" y="76200"/>
            <a:ext cx="7391400" cy="563563"/>
          </a:xfrm>
        </p:spPr>
        <p:txBody>
          <a:bodyPr/>
          <a:lstStyle/>
          <a:p>
            <a:pPr algn="ctr"/>
            <a:r>
              <a:rPr lang="ar-SA" dirty="0"/>
              <a:t>هيكلية قطاع الأمن </a:t>
            </a:r>
          </a:p>
        </p:txBody>
      </p:sp>
      <p:pic>
        <p:nvPicPr>
          <p:cNvPr id="50" name="Picture 49">
            <a:extLst>
              <a:ext uri="{FF2B5EF4-FFF2-40B4-BE49-F238E27FC236}">
                <a16:creationId xmlns:a16="http://schemas.microsoft.com/office/drawing/2014/main" id="{7784F72F-2ECA-6363-D538-EC6FC26B8A6B}"/>
              </a:ext>
            </a:extLst>
          </p:cNvPr>
          <p:cNvPicPr>
            <a:picLocks noChangeAspect="1"/>
          </p:cNvPicPr>
          <p:nvPr/>
        </p:nvPicPr>
        <p:blipFill>
          <a:blip r:embed="rId3"/>
          <a:stretch>
            <a:fillRect/>
          </a:stretch>
        </p:blipFill>
        <p:spPr>
          <a:xfrm>
            <a:off x="838200" y="762000"/>
            <a:ext cx="8229600" cy="5489223"/>
          </a:xfrm>
          <a:prstGeom prst="rect">
            <a:avLst/>
          </a:prstGeom>
        </p:spPr>
      </p:pic>
      <p:sp>
        <p:nvSpPr>
          <p:cNvPr id="51" name="Rectangle 50">
            <a:extLst>
              <a:ext uri="{FF2B5EF4-FFF2-40B4-BE49-F238E27FC236}">
                <a16:creationId xmlns:a16="http://schemas.microsoft.com/office/drawing/2014/main" id="{DD1A461A-A1B0-D478-8C7B-04444E04377A}"/>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5822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595E3-8A5D-4766-A9D6-8AA21B419666}"/>
              </a:ext>
            </a:extLst>
          </p:cNvPr>
          <p:cNvSpPr>
            <a:spLocks noGrp="1"/>
          </p:cNvSpPr>
          <p:nvPr>
            <p:ph type="title"/>
          </p:nvPr>
        </p:nvSpPr>
        <p:spPr>
          <a:xfrm>
            <a:off x="628650" y="-76200"/>
            <a:ext cx="7886700" cy="1325563"/>
          </a:xfrm>
        </p:spPr>
        <p:txBody>
          <a:bodyPr/>
          <a:lstStyle/>
          <a:p>
            <a:pPr algn="ctr"/>
            <a:r>
              <a:rPr lang="ar-SA" sz="1800" b="1" dirty="0">
                <a:effectLst/>
                <a:ea typeface="Calibri" panose="020F0502020204030204" pitchFamily="34" charset="0"/>
                <a:cs typeface="Simplified Arabic" panose="02020603050405020304" pitchFamily="18" charset="-78"/>
              </a:rPr>
              <a:t>إحصاءات حول العاملين في قطاع الأمن الفلسطيني حتى العام 2023</a:t>
            </a:r>
            <a:endParaRPr lang="en-US" dirty="0"/>
          </a:p>
        </p:txBody>
      </p:sp>
      <p:cxnSp>
        <p:nvCxnSpPr>
          <p:cNvPr id="7" name="Straight Arrow Connector 6">
            <a:extLst>
              <a:ext uri="{FF2B5EF4-FFF2-40B4-BE49-F238E27FC236}">
                <a16:creationId xmlns:a16="http://schemas.microsoft.com/office/drawing/2014/main" id="{BDF558DB-96F3-47C2-A25F-9F1CF9709D53}"/>
              </a:ext>
            </a:extLst>
          </p:cNvPr>
          <p:cNvCxnSpPr/>
          <p:nvPr/>
        </p:nvCxnSpPr>
        <p:spPr>
          <a:xfrm flipH="1">
            <a:off x="5943600" y="4267200"/>
            <a:ext cx="457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8BD6172-823C-F1CE-0ACB-BC26451DE6EF}"/>
              </a:ext>
            </a:extLst>
          </p:cNvPr>
          <p:cNvSpPr/>
          <p:nvPr/>
        </p:nvSpPr>
        <p:spPr>
          <a:xfrm>
            <a:off x="0" y="0"/>
            <a:ext cx="838200"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19B6A820-524F-F9E6-1A3B-0A8F6D105D4F}"/>
              </a:ext>
            </a:extLst>
          </p:cNvPr>
          <p:cNvGraphicFramePr>
            <a:graphicFrameLocks noGrp="1"/>
          </p:cNvGraphicFramePr>
          <p:nvPr>
            <p:extLst>
              <p:ext uri="{D42A27DB-BD31-4B8C-83A1-F6EECF244321}">
                <p14:modId xmlns:p14="http://schemas.microsoft.com/office/powerpoint/2010/main" val="502181696"/>
              </p:ext>
            </p:extLst>
          </p:nvPr>
        </p:nvGraphicFramePr>
        <p:xfrm>
          <a:off x="1828800" y="914400"/>
          <a:ext cx="5867400" cy="5772142"/>
        </p:xfrm>
        <a:graphic>
          <a:graphicData uri="http://schemas.openxmlformats.org/drawingml/2006/table">
            <a:tbl>
              <a:tblPr rtl="1" firstRow="1" firstCol="1" bandRow="1">
                <a:tableStyleId>{5C22544A-7EE6-4342-B048-85BDC9FD1C3A}</a:tableStyleId>
              </a:tblPr>
              <a:tblGrid>
                <a:gridCol w="1354339">
                  <a:extLst>
                    <a:ext uri="{9D8B030D-6E8A-4147-A177-3AD203B41FA5}">
                      <a16:colId xmlns:a16="http://schemas.microsoft.com/office/drawing/2014/main" val="2746920591"/>
                    </a:ext>
                  </a:extLst>
                </a:gridCol>
                <a:gridCol w="1371117">
                  <a:extLst>
                    <a:ext uri="{9D8B030D-6E8A-4147-A177-3AD203B41FA5}">
                      <a16:colId xmlns:a16="http://schemas.microsoft.com/office/drawing/2014/main" val="1457600304"/>
                    </a:ext>
                  </a:extLst>
                </a:gridCol>
                <a:gridCol w="1188941">
                  <a:extLst>
                    <a:ext uri="{9D8B030D-6E8A-4147-A177-3AD203B41FA5}">
                      <a16:colId xmlns:a16="http://schemas.microsoft.com/office/drawing/2014/main" val="1256733430"/>
                    </a:ext>
                  </a:extLst>
                </a:gridCol>
                <a:gridCol w="1953003">
                  <a:extLst>
                    <a:ext uri="{9D8B030D-6E8A-4147-A177-3AD203B41FA5}">
                      <a16:colId xmlns:a16="http://schemas.microsoft.com/office/drawing/2014/main" val="1500524383"/>
                    </a:ext>
                  </a:extLst>
                </a:gridCol>
              </a:tblGrid>
              <a:tr h="282709">
                <a:tc>
                  <a:txBody>
                    <a:bodyPr/>
                    <a:lstStyle/>
                    <a:p>
                      <a:pPr algn="ctr" rtl="1">
                        <a:lnSpc>
                          <a:spcPct val="107000"/>
                        </a:lnSpc>
                        <a:spcAft>
                          <a:spcPts val="800"/>
                        </a:spcAft>
                      </a:pPr>
                      <a:r>
                        <a:rPr lang="ar-SA" sz="1000" kern="0">
                          <a:effectLst/>
                        </a:rPr>
                        <a:t>اسم الجهاز</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ar-SA" sz="1000" kern="0">
                          <a:effectLst/>
                        </a:rPr>
                        <a:t>المحافظات الشمالية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ar-SA" sz="1000" kern="0">
                          <a:effectLst/>
                        </a:rPr>
                        <a:t>المحافظات الجنوبية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ar-SA" sz="1000" kern="0">
                          <a:effectLst/>
                        </a:rPr>
                        <a:t>المجموع</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4285652141"/>
                  </a:ext>
                </a:extLst>
              </a:tr>
              <a:tr h="282709">
                <a:tc>
                  <a:txBody>
                    <a:bodyPr/>
                    <a:lstStyle/>
                    <a:p>
                      <a:pPr algn="ctr" rtl="1">
                        <a:lnSpc>
                          <a:spcPct val="107000"/>
                        </a:lnSpc>
                        <a:spcAft>
                          <a:spcPts val="800"/>
                        </a:spcAft>
                      </a:pPr>
                      <a:r>
                        <a:rPr lang="ar-SA" sz="1000" kern="0">
                          <a:effectLst/>
                        </a:rPr>
                        <a:t>جهاز الشرطة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9300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7370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dirty="0">
                          <a:effectLst/>
                        </a:rPr>
                        <a:t>16670</a:t>
                      </a:r>
                      <a:endParaRPr lang="en-US" sz="900" kern="100" dirty="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003806204"/>
                  </a:ext>
                </a:extLst>
              </a:tr>
              <a:tr h="282709">
                <a:tc>
                  <a:txBody>
                    <a:bodyPr/>
                    <a:lstStyle/>
                    <a:p>
                      <a:pPr algn="ctr" rtl="1">
                        <a:lnSpc>
                          <a:spcPct val="107000"/>
                        </a:lnSpc>
                        <a:spcAft>
                          <a:spcPts val="800"/>
                        </a:spcAft>
                      </a:pPr>
                      <a:r>
                        <a:rPr lang="ar-SA" sz="1000" kern="0">
                          <a:effectLst/>
                        </a:rPr>
                        <a:t>الأمن الوقائي</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4030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1600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5630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1252290756"/>
                  </a:ext>
                </a:extLst>
              </a:tr>
              <a:tr h="282709">
                <a:tc>
                  <a:txBody>
                    <a:bodyPr/>
                    <a:lstStyle/>
                    <a:p>
                      <a:pPr algn="ctr" rtl="1">
                        <a:lnSpc>
                          <a:spcPct val="107000"/>
                        </a:lnSpc>
                        <a:spcAft>
                          <a:spcPts val="800"/>
                        </a:spcAft>
                      </a:pPr>
                      <a:r>
                        <a:rPr lang="ar-SA" sz="1000" kern="0">
                          <a:effectLst/>
                        </a:rPr>
                        <a:t>الدفاع المدني</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1472</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230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1702</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202331073"/>
                  </a:ext>
                </a:extLst>
              </a:tr>
              <a:tr h="282709">
                <a:tc>
                  <a:txBody>
                    <a:bodyPr/>
                    <a:lstStyle/>
                    <a:p>
                      <a:pPr algn="ctr" rtl="1">
                        <a:lnSpc>
                          <a:spcPct val="107000"/>
                        </a:lnSpc>
                        <a:spcAft>
                          <a:spcPts val="800"/>
                        </a:spcAft>
                      </a:pPr>
                      <a:r>
                        <a:rPr lang="ar-SA" sz="1000" kern="0">
                          <a:effectLst/>
                        </a:rPr>
                        <a:t>الضابطة الجمركية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1030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49</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1079</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984366899"/>
                  </a:ext>
                </a:extLst>
              </a:tr>
              <a:tr h="282709">
                <a:tc>
                  <a:txBody>
                    <a:bodyPr/>
                    <a:lstStyle/>
                    <a:p>
                      <a:pPr algn="ctr" rtl="1">
                        <a:lnSpc>
                          <a:spcPct val="107000"/>
                        </a:lnSpc>
                        <a:spcAft>
                          <a:spcPts val="800"/>
                        </a:spcAft>
                      </a:pPr>
                      <a:r>
                        <a:rPr lang="ar-SA" sz="1000" kern="0">
                          <a:effectLst/>
                        </a:rPr>
                        <a:t>جهاز االأمن الوطنى</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7697</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4056</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11753</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338196688"/>
                  </a:ext>
                </a:extLst>
              </a:tr>
              <a:tr h="341690">
                <a:tc>
                  <a:txBody>
                    <a:bodyPr/>
                    <a:lstStyle/>
                    <a:p>
                      <a:pPr algn="ctr" rtl="1">
                        <a:lnSpc>
                          <a:spcPct val="107000"/>
                        </a:lnSpc>
                        <a:spcAft>
                          <a:spcPts val="800"/>
                        </a:spcAft>
                      </a:pPr>
                      <a:r>
                        <a:rPr lang="ar-SA" sz="1000" kern="0">
                          <a:effectLst/>
                        </a:rPr>
                        <a:t>جهاز الاستخبارات العسكرية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1864</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1040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2904</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3389861353"/>
                  </a:ext>
                </a:extLst>
              </a:tr>
              <a:tr h="282709">
                <a:tc>
                  <a:txBody>
                    <a:bodyPr/>
                    <a:lstStyle/>
                    <a:p>
                      <a:pPr algn="ctr" rtl="1">
                        <a:lnSpc>
                          <a:spcPct val="107000"/>
                        </a:lnSpc>
                        <a:spcAft>
                          <a:spcPts val="800"/>
                        </a:spcAft>
                      </a:pPr>
                      <a:r>
                        <a:rPr lang="ar-SA" sz="1000" kern="0">
                          <a:effectLst/>
                        </a:rPr>
                        <a:t>حرس الرئيس</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1990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1150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3140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489322217"/>
                  </a:ext>
                </a:extLst>
              </a:tr>
              <a:tr h="282709">
                <a:tc>
                  <a:txBody>
                    <a:bodyPr/>
                    <a:lstStyle/>
                    <a:p>
                      <a:pPr algn="ctr" rtl="1">
                        <a:lnSpc>
                          <a:spcPct val="107000"/>
                        </a:lnSpc>
                        <a:spcAft>
                          <a:spcPts val="800"/>
                        </a:spcAft>
                      </a:pPr>
                      <a:r>
                        <a:rPr lang="ar-SA" sz="1000" kern="0">
                          <a:effectLst/>
                        </a:rPr>
                        <a:t>جهاز المخابرات العامة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4290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1400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5690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1448025096"/>
                  </a:ext>
                </a:extLst>
              </a:tr>
              <a:tr h="282709">
                <a:tc>
                  <a:txBody>
                    <a:bodyPr/>
                    <a:lstStyle/>
                    <a:p>
                      <a:pPr algn="ctr" rtl="1">
                        <a:lnSpc>
                          <a:spcPct val="107000"/>
                        </a:lnSpc>
                        <a:spcAft>
                          <a:spcPts val="800"/>
                        </a:spcAft>
                      </a:pPr>
                      <a:r>
                        <a:rPr lang="ar-SA" sz="1000" kern="0">
                          <a:effectLst/>
                        </a:rPr>
                        <a:t>الادارة والتنظيم</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480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75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555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450039675"/>
                  </a:ext>
                </a:extLst>
              </a:tr>
              <a:tr h="282709">
                <a:tc>
                  <a:txBody>
                    <a:bodyPr/>
                    <a:lstStyle/>
                    <a:p>
                      <a:pPr algn="ctr" rtl="1">
                        <a:lnSpc>
                          <a:spcPct val="107000"/>
                        </a:lnSpc>
                        <a:spcAft>
                          <a:spcPts val="800"/>
                        </a:spcAft>
                      </a:pPr>
                      <a:r>
                        <a:rPr lang="ar-SA" sz="1000" kern="0">
                          <a:effectLst/>
                        </a:rPr>
                        <a:t>القضاء العسكري</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245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130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375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994917800"/>
                  </a:ext>
                </a:extLst>
              </a:tr>
              <a:tr h="282709">
                <a:tc>
                  <a:txBody>
                    <a:bodyPr/>
                    <a:lstStyle/>
                    <a:p>
                      <a:pPr algn="ctr" rtl="1">
                        <a:lnSpc>
                          <a:spcPct val="107000"/>
                        </a:lnSpc>
                        <a:spcAft>
                          <a:spcPts val="800"/>
                        </a:spcAft>
                      </a:pPr>
                      <a:r>
                        <a:rPr lang="ar-SA" sz="1000" kern="0">
                          <a:effectLst/>
                        </a:rPr>
                        <a:t>هيئة التدريب العسكري</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360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151</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511</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3651304746"/>
                  </a:ext>
                </a:extLst>
              </a:tr>
              <a:tr h="282709">
                <a:tc>
                  <a:txBody>
                    <a:bodyPr/>
                    <a:lstStyle/>
                    <a:p>
                      <a:pPr algn="ctr" rtl="1">
                        <a:lnSpc>
                          <a:spcPct val="107000"/>
                        </a:lnSpc>
                        <a:spcAft>
                          <a:spcPts val="800"/>
                        </a:spcAft>
                      </a:pPr>
                      <a:r>
                        <a:rPr lang="ar-SA" sz="1000" kern="0">
                          <a:effectLst/>
                        </a:rPr>
                        <a:t>الامداد و التجهيز</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260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50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310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4202733685"/>
                  </a:ext>
                </a:extLst>
              </a:tr>
              <a:tr h="282709">
                <a:tc>
                  <a:txBody>
                    <a:bodyPr/>
                    <a:lstStyle/>
                    <a:p>
                      <a:pPr algn="ctr" rtl="1">
                        <a:lnSpc>
                          <a:spcPct val="107000"/>
                        </a:lnSpc>
                        <a:spcAft>
                          <a:spcPts val="800"/>
                        </a:spcAft>
                      </a:pPr>
                      <a:r>
                        <a:rPr lang="ar-SA" sz="1000" kern="0">
                          <a:effectLst/>
                        </a:rPr>
                        <a:t>هيئة التسليح المركزى</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74</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74</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646279234"/>
                  </a:ext>
                </a:extLst>
              </a:tr>
              <a:tr h="282709">
                <a:tc>
                  <a:txBody>
                    <a:bodyPr/>
                    <a:lstStyle/>
                    <a:p>
                      <a:pPr algn="ctr" rtl="1">
                        <a:lnSpc>
                          <a:spcPct val="107000"/>
                        </a:lnSpc>
                        <a:spcAft>
                          <a:spcPts val="800"/>
                        </a:spcAft>
                      </a:pPr>
                      <a:r>
                        <a:rPr lang="ar-SA" sz="1000" kern="0">
                          <a:effectLst/>
                        </a:rPr>
                        <a:t>الارتباط العسكري</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370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111</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481</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568043894"/>
                  </a:ext>
                </a:extLst>
              </a:tr>
              <a:tr h="282709">
                <a:tc>
                  <a:txBody>
                    <a:bodyPr/>
                    <a:lstStyle/>
                    <a:p>
                      <a:pPr algn="ctr" rtl="1">
                        <a:lnSpc>
                          <a:spcPct val="107000"/>
                        </a:lnSpc>
                        <a:spcAft>
                          <a:spcPts val="800"/>
                        </a:spcAft>
                      </a:pPr>
                      <a:r>
                        <a:rPr lang="ar-SA" sz="1000" kern="0">
                          <a:effectLst/>
                        </a:rPr>
                        <a:t>الإدارة المالية العسكرية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150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124</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274</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929954722"/>
                  </a:ext>
                </a:extLst>
              </a:tr>
              <a:tr h="282709">
                <a:tc>
                  <a:txBody>
                    <a:bodyPr/>
                    <a:lstStyle/>
                    <a:p>
                      <a:pPr algn="ctr" rtl="1">
                        <a:lnSpc>
                          <a:spcPct val="107000"/>
                        </a:lnSpc>
                        <a:spcAft>
                          <a:spcPts val="800"/>
                        </a:spcAft>
                      </a:pPr>
                      <a:r>
                        <a:rPr lang="ar-SA" sz="1000" kern="0">
                          <a:effectLst/>
                        </a:rPr>
                        <a:t>الخدمات الطبية العسكرية</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620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285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905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4085821239"/>
                  </a:ext>
                </a:extLst>
              </a:tr>
              <a:tr h="341690">
                <a:tc>
                  <a:txBody>
                    <a:bodyPr/>
                    <a:lstStyle/>
                    <a:p>
                      <a:pPr algn="ctr" rtl="1">
                        <a:lnSpc>
                          <a:spcPct val="107000"/>
                        </a:lnSpc>
                        <a:spcAft>
                          <a:spcPts val="800"/>
                        </a:spcAft>
                      </a:pPr>
                      <a:r>
                        <a:rPr lang="ar-SA" sz="1000" kern="0">
                          <a:effectLst/>
                        </a:rPr>
                        <a:t>هيئة التوجيه السياسي والوطني</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245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130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375</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112618860"/>
                  </a:ext>
                </a:extLst>
              </a:tr>
              <a:tr h="282709">
                <a:tc>
                  <a:txBody>
                    <a:bodyPr/>
                    <a:lstStyle/>
                    <a:p>
                      <a:pPr algn="ctr" rtl="1">
                        <a:lnSpc>
                          <a:spcPct val="107000"/>
                        </a:lnSpc>
                        <a:spcAft>
                          <a:spcPts val="800"/>
                        </a:spcAft>
                      </a:pPr>
                      <a:r>
                        <a:rPr lang="ar-SA" sz="1000" kern="0">
                          <a:effectLst/>
                        </a:rPr>
                        <a:t>جامعة الاستقلال</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616</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0</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616</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2109520519"/>
                  </a:ext>
                </a:extLst>
              </a:tr>
              <a:tr h="282709">
                <a:tc>
                  <a:txBody>
                    <a:bodyPr/>
                    <a:lstStyle/>
                    <a:p>
                      <a:pPr algn="ctr" rtl="1">
                        <a:lnSpc>
                          <a:spcPct val="107000"/>
                        </a:lnSpc>
                        <a:spcAft>
                          <a:spcPts val="800"/>
                        </a:spcAft>
                      </a:pPr>
                      <a:r>
                        <a:rPr lang="ar-SA" sz="1000" kern="0">
                          <a:effectLst/>
                        </a:rPr>
                        <a:t>المجموع</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a:effectLst/>
                        </a:rPr>
                        <a:t>34796</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0">
                        <a:lnSpc>
                          <a:spcPct val="107000"/>
                        </a:lnSpc>
                        <a:spcAft>
                          <a:spcPts val="800"/>
                        </a:spcAft>
                      </a:pPr>
                      <a:r>
                        <a:rPr lang="en-US" sz="1000" kern="0">
                          <a:effectLst/>
                        </a:rPr>
                        <a:t>17951</a:t>
                      </a:r>
                      <a:endParaRPr lang="en-US" sz="900" kern="10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tc>
                  <a:txBody>
                    <a:bodyPr/>
                    <a:lstStyle/>
                    <a:p>
                      <a:pPr algn="ctr" rtl="1">
                        <a:lnSpc>
                          <a:spcPct val="107000"/>
                        </a:lnSpc>
                        <a:spcAft>
                          <a:spcPts val="800"/>
                        </a:spcAft>
                      </a:pPr>
                      <a:r>
                        <a:rPr lang="en-US" sz="1000" kern="0" dirty="0">
                          <a:effectLst/>
                        </a:rPr>
                        <a:t>52747</a:t>
                      </a:r>
                      <a:endParaRPr lang="en-US" sz="900" kern="100" dirty="0">
                        <a:effectLst/>
                        <a:latin typeface="Calibri" panose="020F0502020204030204" pitchFamily="34" charset="0"/>
                        <a:ea typeface="Calibri" panose="020F0502020204030204" pitchFamily="34" charset="0"/>
                        <a:cs typeface="Arial" panose="020B0604020202020204" pitchFamily="34" charset="0"/>
                      </a:endParaRPr>
                    </a:p>
                  </a:txBody>
                  <a:tcPr marL="56460" marR="56460" marT="0" marB="0"/>
                </a:tc>
                <a:extLst>
                  <a:ext uri="{0D108BD9-81ED-4DB2-BD59-A6C34878D82A}">
                    <a16:rowId xmlns:a16="http://schemas.microsoft.com/office/drawing/2014/main" val="3956418990"/>
                  </a:ext>
                </a:extLst>
              </a:tr>
            </a:tbl>
          </a:graphicData>
        </a:graphic>
      </p:graphicFrame>
    </p:spTree>
    <p:extLst>
      <p:ext uri="{BB962C8B-B14F-4D97-AF65-F5344CB8AC3E}">
        <p14:creationId xmlns:p14="http://schemas.microsoft.com/office/powerpoint/2010/main" val="402956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B5D4B-38F2-DC84-D1B0-F2F5366BD376}"/>
              </a:ext>
            </a:extLst>
          </p:cNvPr>
          <p:cNvSpPr>
            <a:spLocks noGrp="1"/>
          </p:cNvSpPr>
          <p:nvPr>
            <p:ph type="title"/>
          </p:nvPr>
        </p:nvSpPr>
        <p:spPr/>
        <p:txBody>
          <a:bodyPr/>
          <a:lstStyle/>
          <a:p>
            <a:pPr algn="ctr"/>
            <a:r>
              <a:rPr kumimoji="0" lang="ar-SA" sz="1800" b="1" i="0" u="none" strike="noStrike" kern="0" cap="none" spc="0" normalizeH="0" baseline="0" noProof="0" dirty="0">
                <a:ln>
                  <a:noFill/>
                </a:ln>
                <a:solidFill>
                  <a:srgbClr val="FFFFFF"/>
                </a:solidFill>
                <a:effectLst/>
                <a:uLnTx/>
                <a:uFillTx/>
                <a:latin typeface="Verdana"/>
                <a:ea typeface="Calibri" panose="020F0502020204030204" pitchFamily="34" charset="0"/>
                <a:cs typeface="Simplified Arabic" panose="02020603050405020304" pitchFamily="18" charset="-78"/>
              </a:rPr>
              <a:t>طبيعة الترقيات التي تحدث في الأجهزة الأمنية من عام 2013 إلى عام 2018</a:t>
            </a:r>
            <a:endParaRPr lang="en-US" dirty="0"/>
          </a:p>
        </p:txBody>
      </p:sp>
      <p:pic>
        <p:nvPicPr>
          <p:cNvPr id="8" name="Content Placeholder 7">
            <a:extLst>
              <a:ext uri="{FF2B5EF4-FFF2-40B4-BE49-F238E27FC236}">
                <a16:creationId xmlns:a16="http://schemas.microsoft.com/office/drawing/2014/main" id="{3165BBE5-0A18-81F2-94AE-2F95595FA088}"/>
              </a:ext>
            </a:extLst>
          </p:cNvPr>
          <p:cNvPicPr>
            <a:picLocks noGrp="1" noChangeAspect="1"/>
          </p:cNvPicPr>
          <p:nvPr>
            <p:ph idx="1"/>
          </p:nvPr>
        </p:nvPicPr>
        <p:blipFill>
          <a:blip r:embed="rId2"/>
          <a:stretch>
            <a:fillRect/>
          </a:stretch>
        </p:blipFill>
        <p:spPr>
          <a:xfrm>
            <a:off x="619272" y="838200"/>
            <a:ext cx="7546910" cy="5257800"/>
          </a:xfrm>
        </p:spPr>
      </p:pic>
      <p:sp>
        <p:nvSpPr>
          <p:cNvPr id="4" name="Footer Placeholder 3">
            <a:extLst>
              <a:ext uri="{FF2B5EF4-FFF2-40B4-BE49-F238E27FC236}">
                <a16:creationId xmlns:a16="http://schemas.microsoft.com/office/drawing/2014/main" id="{254F0E67-C378-5523-0660-5EDA74D42D16}"/>
              </a:ext>
            </a:extLst>
          </p:cNvPr>
          <p:cNvSpPr>
            <a:spLocks noGrp="1"/>
          </p:cNvSpPr>
          <p:nvPr>
            <p:ph type="ftr" sz="quarter" idx="11"/>
          </p:nvPr>
        </p:nvSpPr>
        <p:spPr/>
        <p:txBody>
          <a:bodyPr/>
          <a:lstStyle/>
          <a:p>
            <a:r>
              <a:rPr lang="en-US"/>
              <a:t>Company Logo</a:t>
            </a:r>
          </a:p>
        </p:txBody>
      </p:sp>
    </p:spTree>
    <p:extLst>
      <p:ext uri="{BB962C8B-B14F-4D97-AF65-F5344CB8AC3E}">
        <p14:creationId xmlns:p14="http://schemas.microsoft.com/office/powerpoint/2010/main" val="36491805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d="http://www.w3.org/2001/XMLSchema" xmlns:xsi="http://www.w3.org/2001/XMLSchema-instance" xmlns="http://www.boldonjames.com/2008/01/sie/internal/label" sislVersion="0" policy="56c69923-81ca-4877-b551-0a42433c9d52" origin="userSelected">
  <element uid="89d3b76a-033d-441b-8672-393549e2b1c3" value=""/>
</sisl>
</file>

<file path=customXml/itemProps1.xml><?xml version="1.0" encoding="utf-8"?>
<ds:datastoreItem xmlns:ds="http://schemas.openxmlformats.org/officeDocument/2006/customXml" ds:itemID="{1F49ACBD-45F2-4FC4-97B7-B030A2676CE7}">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91407</TotalTime>
  <Words>1567</Words>
  <Application>Microsoft Macintosh PowerPoint</Application>
  <PresentationFormat>On-screen Show (4:3)</PresentationFormat>
  <Paragraphs>259</Paragraphs>
  <Slides>21</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Aptos</vt:lpstr>
      <vt:lpstr>Arial</vt:lpstr>
      <vt:lpstr>Calibri</vt:lpstr>
      <vt:lpstr>Calibri Light</vt:lpstr>
      <vt:lpstr>Sakkal Majalla</vt:lpstr>
      <vt:lpstr>Simplified Arabic</vt:lpstr>
      <vt:lpstr>Times New Roman</vt:lpstr>
      <vt:lpstr>Verdana</vt:lpstr>
      <vt:lpstr>Office Theme</vt:lpstr>
      <vt:lpstr>PowerPoint Presentation</vt:lpstr>
      <vt:lpstr>محاور العرض</vt:lpstr>
      <vt:lpstr>هدف الدراسة </vt:lpstr>
      <vt:lpstr>السياق الفلسطيني</vt:lpstr>
      <vt:lpstr>الإطار القانوني والمؤسسي للقطاع الأمني</vt:lpstr>
      <vt:lpstr>الإطار المؤسسي وفقا للقانون الأساسي 2003</vt:lpstr>
      <vt:lpstr>هيكلية قطاع الأمن </vt:lpstr>
      <vt:lpstr>إحصاءات حول العاملين في قطاع الأمن الفلسطيني حتى العام 2023</vt:lpstr>
      <vt:lpstr>طبيعة الترقيات التي تحدث في الأجهزة الأمنية من عام 2013 إلى عام 2018</vt:lpstr>
      <vt:lpstr>PowerPoint Presentation</vt:lpstr>
      <vt:lpstr>أهمية وضرورة إصلاح القطاع الأمني في فلسطين</vt:lpstr>
      <vt:lpstr>ركائز عملية إصلاح القطاع الأمني  </vt:lpstr>
      <vt:lpstr>الإصلاح على مستوى كفاءة العمل وجودة الخدمة الأمنية</vt:lpstr>
      <vt:lpstr>تعزيز منظومة النزاهة ومكافحة الفساد في المؤسسات والاجهزة الأمنية</vt:lpstr>
      <vt:lpstr>تعزيز الرقابة والمساءلة في القطاع الأمني </vt:lpstr>
      <vt:lpstr>مساهمة المجتمع المدني بلورة السياسات الوطنية الأمنية</vt:lpstr>
      <vt:lpstr>تطوير العلاقة بين المؤسسات الأمنية والمجتمع المدني </vt:lpstr>
      <vt:lpstr>توصيات عامة </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malawni</dc:creator>
  <cp:keywords>PUBLIC - عام</cp:keywords>
  <cp:lastModifiedBy>Rami Mousa (TI PS)</cp:lastModifiedBy>
  <cp:revision>204</cp:revision>
  <dcterms:created xsi:type="dcterms:W3CDTF">2016-12-06T00:46:42Z</dcterms:created>
  <dcterms:modified xsi:type="dcterms:W3CDTF">2024-11-26T12:36:45Z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b069a34f-6e87-4aed-8170-9c04c6017724</vt:lpwstr>
  </property>
  <property fmtid="{D5CDD505-2E9C-101B-9397-08002B2CF9AE}" pid="3" name="bjClsUserRVM">
    <vt:lpwstr>[]</vt:lpwstr>
  </property>
  <property fmtid="{D5CDD505-2E9C-101B-9397-08002B2CF9AE}" pid="4" name="bjSaver">
    <vt:lpwstr>NkKGJ1zKF0cx7Q/s5pRGUk93RVGqwF62</vt:lpwstr>
  </property>
  <property fmtid="{D5CDD505-2E9C-101B-9397-08002B2CF9AE}" pid="5" name="bjDocumentLabelXML">
    <vt:lpwstr>&lt;?xml version="1.0" encoding="us-ascii"?&gt;&lt;sisl xmlns:xsd="http://www.w3.org/2001/XMLSchema" xmlns:xsi="http://www.w3.org/2001/XMLSchema-instance" sislVersion="0" policy="56c69923-81ca-4877-b551-0a42433c9d52" origin="userSelected" xmlns="http://www.boldonj</vt:lpwstr>
  </property>
  <property fmtid="{D5CDD505-2E9C-101B-9397-08002B2CF9AE}" pid="6" name="bjDocumentLabelXML-0">
    <vt:lpwstr>ames.com/2008/01/sie/internal/label"&gt;&lt;element uid="89d3b76a-033d-441b-8672-393549e2b1c3" value="" /&gt;&lt;/sisl&gt;</vt:lpwstr>
  </property>
  <property fmtid="{D5CDD505-2E9C-101B-9397-08002B2CF9AE}" pid="7" name="bjDocumentSecurityLabel">
    <vt:lpwstr>PUBLIC - عام</vt:lpwstr>
  </property>
</Properties>
</file>